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9"/>
  </p:notesMasterIdLst>
  <p:sldIdLst>
    <p:sldId id="256" r:id="rId2"/>
    <p:sldId id="329" r:id="rId3"/>
    <p:sldId id="258" r:id="rId4"/>
    <p:sldId id="331" r:id="rId5"/>
    <p:sldId id="332" r:id="rId6"/>
    <p:sldId id="333" r:id="rId7"/>
    <p:sldId id="330" r:id="rId8"/>
  </p:sldIdLst>
  <p:sldSz cx="9144000" cy="5143500" type="screen16x9"/>
  <p:notesSz cx="6858000" cy="9144000"/>
  <p:embeddedFontLst>
    <p:embeddedFont>
      <p:font typeface="Advent Pro Light" panose="020B0604020202020204" charset="0"/>
      <p:regular r:id="rId10"/>
      <p:bold r:id="rId11"/>
    </p:embeddedFont>
    <p:embeddedFont>
      <p:font typeface="Anton" panose="020B0604020202020204" charset="0"/>
      <p:regular r:id="rId12"/>
    </p:embeddedFont>
    <p:embeddedFont>
      <p:font typeface="Fira Sans Condensed Light" panose="020B0604020202020204" charset="0"/>
      <p:regular r:id="rId13"/>
      <p:bold r:id="rId14"/>
      <p:italic r:id="rId15"/>
      <p:boldItalic r:id="rId16"/>
    </p:embeddedFont>
    <p:embeddedFont>
      <p:font typeface="Gill Sans MT" panose="020B0502020104020203" pitchFamily="34" charset="0"/>
      <p:regular r:id="rId17"/>
      <p:bold r:id="rId18"/>
      <p:italic r:id="rId19"/>
      <p:boldItalic r:id="rId20"/>
    </p:embeddedFont>
    <p:embeddedFont>
      <p:font typeface="Rajdhani" panose="020B0604020202020204" charset="0"/>
      <p:regular r:id="rId21"/>
      <p:bold r:id="rId22"/>
    </p:embeddedFont>
    <p:embeddedFont>
      <p:font typeface="Wingdings 2" panose="05020102010507070707" pitchFamily="18" charset="2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B21239FE-E56C-4690-A547-0105F70ADAE3}">
          <p14:sldIdLst>
            <p14:sldId id="256"/>
            <p14:sldId id="329"/>
            <p14:sldId id="258"/>
            <p14:sldId id="331"/>
            <p14:sldId id="332"/>
            <p14:sldId id="333"/>
            <p14:sldId id="330"/>
          </p14:sldIdLst>
        </p14:section>
        <p14:section name="Section sans titre" id="{E8129B82-4B9F-4A1D-983D-701DEEA46DA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E6E6E6"/>
    <a:srgbClr val="063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E09A79-D9D9-40B8-B475-FF5B3091B7F2}">
  <a:tblStyle styleId="{34E09A79-D9D9-40B8-B475-FF5B3091B7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291" autoAdjust="0"/>
  </p:normalViewPr>
  <p:slideViewPr>
    <p:cSldViewPr snapToGrid="0">
      <p:cViewPr varScale="1">
        <p:scale>
          <a:sx n="96" d="100"/>
          <a:sy n="96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8BE92-73AE-4447-B4BC-EEDECE09B48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7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0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689172" y="661165"/>
            <a:ext cx="4632911" cy="3000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3200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rPr>
              <a:t>Application à base d’ agent pour la communication entre les professeur et les étudiants</a:t>
            </a:r>
            <a:endParaRPr sz="3200" dirty="0">
              <a:solidFill>
                <a:schemeClr val="tx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E0C19-676D-4875-B550-25B3CF79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3" t="19039" r="12337" b="23552"/>
          <a:stretch/>
        </p:blipFill>
        <p:spPr>
          <a:xfrm>
            <a:off x="73419" y="60070"/>
            <a:ext cx="1635242" cy="1308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7FC7B-FE3C-4DF9-A5B2-11C36B3DD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496" y="0"/>
            <a:ext cx="1516825" cy="1516825"/>
          </a:xfrm>
          <a:prstGeom prst="rect">
            <a:avLst/>
          </a:prstGeom>
        </p:spPr>
      </p:pic>
      <p:pic>
        <p:nvPicPr>
          <p:cNvPr id="104" name="Google Shape;104;p24"/>
          <p:cNvPicPr preferRelativeResize="0"/>
          <p:nvPr/>
        </p:nvPicPr>
        <p:blipFill rotWithShape="1">
          <a:blip r:embed="rId6">
            <a:alphaModFix/>
          </a:blip>
          <a:srcRect l="6664" t="4858" r="6220" b="5495"/>
          <a:stretch/>
        </p:blipFill>
        <p:spPr>
          <a:xfrm>
            <a:off x="4656819" y="0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7C946586-02B7-42DD-A91D-5E6CD92B1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18725"/>
            <a:ext cx="1627347" cy="434400"/>
          </a:xfrm>
        </p:spPr>
        <p:txBody>
          <a:bodyPr/>
          <a:lstStyle/>
          <a:p>
            <a:r>
              <a:rPr lang="fr-FR" sz="1600" dirty="0"/>
              <a:t>Réalise par: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6EBA-679F-468B-9487-D66C00CD44E6}"/>
              </a:ext>
            </a:extLst>
          </p:cNvPr>
          <p:cNvSpPr/>
          <p:nvPr/>
        </p:nvSpPr>
        <p:spPr>
          <a:xfrm>
            <a:off x="434756" y="3853255"/>
            <a:ext cx="2232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dvent Pro Light" panose="020B0604020202020204" charset="0"/>
              </a:rPr>
              <a:t>Kabir </a:t>
            </a:r>
            <a:r>
              <a:rPr lang="en-US" sz="1600" dirty="0" err="1">
                <a:solidFill>
                  <a:schemeClr val="tx2"/>
                </a:solidFill>
                <a:latin typeface="Advent Pro Light" panose="020B0604020202020204" charset="0"/>
              </a:rPr>
              <a:t>youssef</a:t>
            </a:r>
            <a:endParaRPr lang="en-US" sz="1600" dirty="0">
              <a:solidFill>
                <a:schemeClr val="tx2"/>
              </a:solidFill>
              <a:latin typeface="Advent Pro Light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9AC5B-E3D5-429D-A022-B479225245A0}"/>
              </a:ext>
            </a:extLst>
          </p:cNvPr>
          <p:cNvSpPr/>
          <p:nvPr/>
        </p:nvSpPr>
        <p:spPr>
          <a:xfrm>
            <a:off x="3429426" y="3609161"/>
            <a:ext cx="1313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Advent Pro Light" panose="020B0604020202020204" charset="0"/>
              </a:rPr>
              <a:t>Encadrée par 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39C3BA-7766-4B86-A3C0-B7FB6D9CC1DF}"/>
              </a:ext>
            </a:extLst>
          </p:cNvPr>
          <p:cNvSpPr/>
          <p:nvPr/>
        </p:nvSpPr>
        <p:spPr>
          <a:xfrm>
            <a:off x="3815496" y="3875875"/>
            <a:ext cx="283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Advent Pro Light" panose="020B0604020202020204" charset="0"/>
              </a:rPr>
              <a:t>Pr.:</a:t>
            </a:r>
            <a:r>
              <a:rPr lang="es-ES" sz="2000" b="1" i="0" dirty="0" err="1">
                <a:solidFill>
                  <a:schemeClr val="tx2"/>
                </a:solidFill>
                <a:effectLst/>
                <a:latin typeface="inherit"/>
              </a:rPr>
              <a:t>Mr</a:t>
            </a:r>
            <a:r>
              <a:rPr lang="es-ES" sz="2000" b="1" i="0" dirty="0">
                <a:solidFill>
                  <a:schemeClr val="tx2"/>
                </a:solidFill>
                <a:effectLst/>
                <a:latin typeface="inherit"/>
              </a:rPr>
              <a:t> El </a:t>
            </a:r>
            <a:r>
              <a:rPr lang="es-ES" sz="2000" b="1" i="0" dirty="0" err="1">
                <a:solidFill>
                  <a:schemeClr val="tx2"/>
                </a:solidFill>
                <a:effectLst/>
                <a:latin typeface="inherit"/>
              </a:rPr>
              <a:t>Yahyaoui</a:t>
            </a:r>
            <a:br>
              <a:rPr lang="es-ES" sz="2000" dirty="0">
                <a:solidFill>
                  <a:schemeClr val="tx2"/>
                </a:solidFill>
              </a:rPr>
            </a:br>
            <a:r>
              <a:rPr lang="es-ES" sz="2000" dirty="0" err="1">
                <a:solidFill>
                  <a:schemeClr val="tx2"/>
                </a:solidFill>
              </a:rPr>
              <a:t>ali</a:t>
            </a:r>
            <a:endParaRPr lang="en-US" sz="1600" dirty="0">
              <a:solidFill>
                <a:schemeClr val="tx2"/>
              </a:solidFill>
              <a:latin typeface="Advent Pro Light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539" y="237551"/>
            <a:ext cx="6224065" cy="2334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" name="object 3"/>
          <p:cNvSpPr/>
          <p:nvPr/>
        </p:nvSpPr>
        <p:spPr>
          <a:xfrm>
            <a:off x="1459539" y="237552"/>
            <a:ext cx="565353" cy="565353"/>
          </a:xfrm>
          <a:custGeom>
            <a:avLst/>
            <a:gdLst/>
            <a:ahLst/>
            <a:cxnLst/>
            <a:rect l="l" t="t" r="r" b="b"/>
            <a:pathLst>
              <a:path w="830580" h="830580">
                <a:moveTo>
                  <a:pt x="830577" y="4571"/>
                </a:moveTo>
                <a:lnTo>
                  <a:pt x="830577" y="3047"/>
                </a:lnTo>
                <a:lnTo>
                  <a:pt x="827529" y="0"/>
                </a:lnTo>
                <a:lnTo>
                  <a:pt x="0" y="0"/>
                </a:lnTo>
                <a:lnTo>
                  <a:pt x="0" y="830579"/>
                </a:lnTo>
                <a:lnTo>
                  <a:pt x="3048" y="830579"/>
                </a:lnTo>
                <a:lnTo>
                  <a:pt x="3048" y="816863"/>
                </a:lnTo>
                <a:lnTo>
                  <a:pt x="4572" y="816863"/>
                </a:lnTo>
                <a:lnTo>
                  <a:pt x="4572" y="10667"/>
                </a:lnTo>
                <a:lnTo>
                  <a:pt x="10668" y="4571"/>
                </a:lnTo>
                <a:lnTo>
                  <a:pt x="10668" y="10667"/>
                </a:lnTo>
                <a:lnTo>
                  <a:pt x="816861" y="10667"/>
                </a:lnTo>
                <a:lnTo>
                  <a:pt x="816861" y="4571"/>
                </a:lnTo>
                <a:lnTo>
                  <a:pt x="822957" y="10667"/>
                </a:lnTo>
                <a:lnTo>
                  <a:pt x="822957" y="108965"/>
                </a:lnTo>
                <a:lnTo>
                  <a:pt x="826005" y="88391"/>
                </a:lnTo>
                <a:lnTo>
                  <a:pt x="829053" y="47243"/>
                </a:lnTo>
                <a:lnTo>
                  <a:pt x="830577" y="4571"/>
                </a:lnTo>
                <a:close/>
              </a:path>
              <a:path w="830580" h="830580">
                <a:moveTo>
                  <a:pt x="822957" y="108965"/>
                </a:moveTo>
                <a:lnTo>
                  <a:pt x="822957" y="10667"/>
                </a:lnTo>
                <a:lnTo>
                  <a:pt x="816861" y="10667"/>
                </a:lnTo>
                <a:lnTo>
                  <a:pt x="816861" y="45719"/>
                </a:lnTo>
                <a:lnTo>
                  <a:pt x="813813" y="86867"/>
                </a:lnTo>
                <a:lnTo>
                  <a:pt x="807717" y="128015"/>
                </a:lnTo>
                <a:lnTo>
                  <a:pt x="800097" y="167639"/>
                </a:lnTo>
                <a:lnTo>
                  <a:pt x="790953" y="207263"/>
                </a:lnTo>
                <a:lnTo>
                  <a:pt x="780285" y="246887"/>
                </a:lnTo>
                <a:lnTo>
                  <a:pt x="768093" y="283463"/>
                </a:lnTo>
                <a:lnTo>
                  <a:pt x="752853" y="321563"/>
                </a:lnTo>
                <a:lnTo>
                  <a:pt x="737616" y="356615"/>
                </a:lnTo>
                <a:lnTo>
                  <a:pt x="719328" y="391667"/>
                </a:lnTo>
                <a:lnTo>
                  <a:pt x="699516" y="426719"/>
                </a:lnTo>
                <a:lnTo>
                  <a:pt x="678180" y="458723"/>
                </a:lnTo>
                <a:lnTo>
                  <a:pt x="655320" y="490727"/>
                </a:lnTo>
                <a:lnTo>
                  <a:pt x="606552" y="551687"/>
                </a:lnTo>
                <a:lnTo>
                  <a:pt x="579120" y="579119"/>
                </a:lnTo>
                <a:lnTo>
                  <a:pt x="550164" y="606551"/>
                </a:lnTo>
                <a:lnTo>
                  <a:pt x="521208" y="632459"/>
                </a:lnTo>
                <a:lnTo>
                  <a:pt x="490728" y="655319"/>
                </a:lnTo>
                <a:lnTo>
                  <a:pt x="458724" y="678179"/>
                </a:lnTo>
                <a:lnTo>
                  <a:pt x="425196" y="699515"/>
                </a:lnTo>
                <a:lnTo>
                  <a:pt x="391668" y="719327"/>
                </a:lnTo>
                <a:lnTo>
                  <a:pt x="356616" y="737615"/>
                </a:lnTo>
                <a:lnTo>
                  <a:pt x="283464" y="768095"/>
                </a:lnTo>
                <a:lnTo>
                  <a:pt x="207264" y="792479"/>
                </a:lnTo>
                <a:lnTo>
                  <a:pt x="167640" y="801623"/>
                </a:lnTo>
                <a:lnTo>
                  <a:pt x="128016" y="807719"/>
                </a:lnTo>
                <a:lnTo>
                  <a:pt x="86868" y="813815"/>
                </a:lnTo>
                <a:lnTo>
                  <a:pt x="47244" y="816750"/>
                </a:lnTo>
                <a:lnTo>
                  <a:pt x="3048" y="816863"/>
                </a:lnTo>
                <a:lnTo>
                  <a:pt x="10668" y="824483"/>
                </a:lnTo>
                <a:lnTo>
                  <a:pt x="10668" y="830361"/>
                </a:lnTo>
                <a:lnTo>
                  <a:pt x="47244" y="829055"/>
                </a:lnTo>
                <a:lnTo>
                  <a:pt x="88392" y="826007"/>
                </a:lnTo>
                <a:lnTo>
                  <a:pt x="170688" y="813815"/>
                </a:lnTo>
                <a:lnTo>
                  <a:pt x="210312" y="804671"/>
                </a:lnTo>
                <a:lnTo>
                  <a:pt x="249936" y="792479"/>
                </a:lnTo>
                <a:lnTo>
                  <a:pt x="288036" y="780287"/>
                </a:lnTo>
                <a:lnTo>
                  <a:pt x="326136" y="765047"/>
                </a:lnTo>
                <a:lnTo>
                  <a:pt x="362712" y="748283"/>
                </a:lnTo>
                <a:lnTo>
                  <a:pt x="397764" y="729995"/>
                </a:lnTo>
                <a:lnTo>
                  <a:pt x="432816" y="710183"/>
                </a:lnTo>
                <a:lnTo>
                  <a:pt x="466344" y="688847"/>
                </a:lnTo>
                <a:lnTo>
                  <a:pt x="498348" y="665987"/>
                </a:lnTo>
                <a:lnTo>
                  <a:pt x="530352" y="641603"/>
                </a:lnTo>
                <a:lnTo>
                  <a:pt x="559308" y="615695"/>
                </a:lnTo>
                <a:lnTo>
                  <a:pt x="588264" y="588263"/>
                </a:lnTo>
                <a:lnTo>
                  <a:pt x="615696" y="559307"/>
                </a:lnTo>
                <a:lnTo>
                  <a:pt x="641604" y="528827"/>
                </a:lnTo>
                <a:lnTo>
                  <a:pt x="665988" y="498347"/>
                </a:lnTo>
                <a:lnTo>
                  <a:pt x="688848" y="466343"/>
                </a:lnTo>
                <a:lnTo>
                  <a:pt x="710184" y="432815"/>
                </a:lnTo>
                <a:lnTo>
                  <a:pt x="729996" y="397763"/>
                </a:lnTo>
                <a:lnTo>
                  <a:pt x="748284" y="362711"/>
                </a:lnTo>
                <a:lnTo>
                  <a:pt x="765045" y="326135"/>
                </a:lnTo>
                <a:lnTo>
                  <a:pt x="780285" y="288035"/>
                </a:lnTo>
                <a:lnTo>
                  <a:pt x="792477" y="249935"/>
                </a:lnTo>
                <a:lnTo>
                  <a:pt x="804669" y="210311"/>
                </a:lnTo>
                <a:lnTo>
                  <a:pt x="813813" y="170687"/>
                </a:lnTo>
                <a:lnTo>
                  <a:pt x="822957" y="108965"/>
                </a:lnTo>
                <a:close/>
              </a:path>
              <a:path w="830580" h="830580">
                <a:moveTo>
                  <a:pt x="10668" y="830361"/>
                </a:moveTo>
                <a:lnTo>
                  <a:pt x="10668" y="824483"/>
                </a:lnTo>
                <a:lnTo>
                  <a:pt x="3048" y="816863"/>
                </a:lnTo>
                <a:lnTo>
                  <a:pt x="3048" y="830579"/>
                </a:lnTo>
                <a:lnTo>
                  <a:pt x="4572" y="830579"/>
                </a:lnTo>
                <a:lnTo>
                  <a:pt x="10668" y="830361"/>
                </a:lnTo>
                <a:close/>
              </a:path>
              <a:path w="830580" h="830580">
                <a:moveTo>
                  <a:pt x="10668" y="10667"/>
                </a:moveTo>
                <a:lnTo>
                  <a:pt x="10668" y="4571"/>
                </a:lnTo>
                <a:lnTo>
                  <a:pt x="4572" y="10667"/>
                </a:lnTo>
                <a:lnTo>
                  <a:pt x="10668" y="10667"/>
                </a:lnTo>
                <a:close/>
              </a:path>
              <a:path w="830580" h="830580">
                <a:moveTo>
                  <a:pt x="10668" y="816863"/>
                </a:moveTo>
                <a:lnTo>
                  <a:pt x="10668" y="10667"/>
                </a:lnTo>
                <a:lnTo>
                  <a:pt x="4572" y="10667"/>
                </a:lnTo>
                <a:lnTo>
                  <a:pt x="4572" y="816863"/>
                </a:lnTo>
                <a:lnTo>
                  <a:pt x="10668" y="816863"/>
                </a:lnTo>
                <a:close/>
              </a:path>
              <a:path w="830580" h="830580">
                <a:moveTo>
                  <a:pt x="822957" y="10667"/>
                </a:moveTo>
                <a:lnTo>
                  <a:pt x="816861" y="4571"/>
                </a:lnTo>
                <a:lnTo>
                  <a:pt x="816861" y="10667"/>
                </a:lnTo>
                <a:lnTo>
                  <a:pt x="822957" y="10667"/>
                </a:lnTo>
                <a:close/>
              </a:path>
            </a:pathLst>
          </a:custGeom>
          <a:solidFill>
            <a:srgbClr val="D2C39D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" name="object 4"/>
          <p:cNvSpPr/>
          <p:nvPr/>
        </p:nvSpPr>
        <p:spPr>
          <a:xfrm>
            <a:off x="1565349" y="242739"/>
            <a:ext cx="1177385" cy="1177385"/>
          </a:xfrm>
          <a:custGeom>
            <a:avLst/>
            <a:gdLst/>
            <a:ahLst/>
            <a:cxnLst/>
            <a:rect l="l" t="t" r="r" b="b"/>
            <a:pathLst>
              <a:path w="1729739" h="1729739">
                <a:moveTo>
                  <a:pt x="1729737" y="865632"/>
                </a:moveTo>
                <a:lnTo>
                  <a:pt x="1728213" y="819912"/>
                </a:lnTo>
                <a:lnTo>
                  <a:pt x="1725165" y="777240"/>
                </a:lnTo>
                <a:lnTo>
                  <a:pt x="1720593" y="733044"/>
                </a:lnTo>
                <a:lnTo>
                  <a:pt x="1712973" y="690372"/>
                </a:lnTo>
                <a:lnTo>
                  <a:pt x="1691637" y="608076"/>
                </a:lnTo>
                <a:lnTo>
                  <a:pt x="1677921" y="566928"/>
                </a:lnTo>
                <a:lnTo>
                  <a:pt x="1662681" y="528828"/>
                </a:lnTo>
                <a:lnTo>
                  <a:pt x="1626105" y="452628"/>
                </a:lnTo>
                <a:lnTo>
                  <a:pt x="1604769" y="416052"/>
                </a:lnTo>
                <a:lnTo>
                  <a:pt x="1581909" y="381000"/>
                </a:lnTo>
                <a:lnTo>
                  <a:pt x="1557525" y="347472"/>
                </a:lnTo>
                <a:lnTo>
                  <a:pt x="1505708" y="283464"/>
                </a:lnTo>
                <a:lnTo>
                  <a:pt x="1476752" y="252984"/>
                </a:lnTo>
                <a:lnTo>
                  <a:pt x="1415792" y="198120"/>
                </a:lnTo>
                <a:lnTo>
                  <a:pt x="1382264" y="172212"/>
                </a:lnTo>
                <a:lnTo>
                  <a:pt x="1348736" y="147828"/>
                </a:lnTo>
                <a:lnTo>
                  <a:pt x="1313684" y="124968"/>
                </a:lnTo>
                <a:lnTo>
                  <a:pt x="1240532" y="85344"/>
                </a:lnTo>
                <a:lnTo>
                  <a:pt x="1200908" y="68580"/>
                </a:lnTo>
                <a:lnTo>
                  <a:pt x="1162808" y="53340"/>
                </a:lnTo>
                <a:lnTo>
                  <a:pt x="1121660" y="39624"/>
                </a:lnTo>
                <a:lnTo>
                  <a:pt x="1080512" y="27432"/>
                </a:lnTo>
                <a:lnTo>
                  <a:pt x="1039364" y="18288"/>
                </a:lnTo>
                <a:lnTo>
                  <a:pt x="996692" y="10668"/>
                </a:lnTo>
                <a:lnTo>
                  <a:pt x="954020" y="4572"/>
                </a:lnTo>
                <a:lnTo>
                  <a:pt x="909824" y="1524"/>
                </a:lnTo>
                <a:lnTo>
                  <a:pt x="864104" y="0"/>
                </a:lnTo>
                <a:lnTo>
                  <a:pt x="819908" y="1524"/>
                </a:lnTo>
                <a:lnTo>
                  <a:pt x="775712" y="4572"/>
                </a:lnTo>
                <a:lnTo>
                  <a:pt x="733040" y="10668"/>
                </a:lnTo>
                <a:lnTo>
                  <a:pt x="690368" y="18288"/>
                </a:lnTo>
                <a:lnTo>
                  <a:pt x="649220" y="27432"/>
                </a:lnTo>
                <a:lnTo>
                  <a:pt x="608072" y="39624"/>
                </a:lnTo>
                <a:lnTo>
                  <a:pt x="566928" y="53340"/>
                </a:lnTo>
                <a:lnTo>
                  <a:pt x="528828" y="68580"/>
                </a:lnTo>
                <a:lnTo>
                  <a:pt x="489204" y="85344"/>
                </a:lnTo>
                <a:lnTo>
                  <a:pt x="452628" y="105156"/>
                </a:lnTo>
                <a:lnTo>
                  <a:pt x="416052" y="126492"/>
                </a:lnTo>
                <a:lnTo>
                  <a:pt x="381000" y="147828"/>
                </a:lnTo>
                <a:lnTo>
                  <a:pt x="347472" y="172212"/>
                </a:lnTo>
                <a:lnTo>
                  <a:pt x="315468" y="198120"/>
                </a:lnTo>
                <a:lnTo>
                  <a:pt x="283464" y="225552"/>
                </a:lnTo>
                <a:lnTo>
                  <a:pt x="252984" y="254508"/>
                </a:lnTo>
                <a:lnTo>
                  <a:pt x="225552" y="283464"/>
                </a:lnTo>
                <a:lnTo>
                  <a:pt x="198120" y="315468"/>
                </a:lnTo>
                <a:lnTo>
                  <a:pt x="172212" y="347472"/>
                </a:lnTo>
                <a:lnTo>
                  <a:pt x="147828" y="382524"/>
                </a:lnTo>
                <a:lnTo>
                  <a:pt x="124968" y="417576"/>
                </a:lnTo>
                <a:lnTo>
                  <a:pt x="85344" y="490728"/>
                </a:lnTo>
                <a:lnTo>
                  <a:pt x="68580" y="528828"/>
                </a:lnTo>
                <a:lnTo>
                  <a:pt x="53340" y="568452"/>
                </a:lnTo>
                <a:lnTo>
                  <a:pt x="39624" y="608076"/>
                </a:lnTo>
                <a:lnTo>
                  <a:pt x="27432" y="649224"/>
                </a:lnTo>
                <a:lnTo>
                  <a:pt x="18288" y="691896"/>
                </a:lnTo>
                <a:lnTo>
                  <a:pt x="10668" y="734568"/>
                </a:lnTo>
                <a:lnTo>
                  <a:pt x="4572" y="777240"/>
                </a:lnTo>
                <a:lnTo>
                  <a:pt x="1524" y="821436"/>
                </a:lnTo>
                <a:lnTo>
                  <a:pt x="0" y="865632"/>
                </a:lnTo>
                <a:lnTo>
                  <a:pt x="1524" y="909828"/>
                </a:lnTo>
                <a:lnTo>
                  <a:pt x="4572" y="954024"/>
                </a:lnTo>
                <a:lnTo>
                  <a:pt x="10668" y="996696"/>
                </a:lnTo>
                <a:lnTo>
                  <a:pt x="18288" y="1039368"/>
                </a:lnTo>
                <a:lnTo>
                  <a:pt x="27432" y="1082040"/>
                </a:lnTo>
                <a:lnTo>
                  <a:pt x="27432" y="865632"/>
                </a:lnTo>
                <a:lnTo>
                  <a:pt x="28956" y="821436"/>
                </a:lnTo>
                <a:lnTo>
                  <a:pt x="32004" y="778764"/>
                </a:lnTo>
                <a:lnTo>
                  <a:pt x="44196" y="696468"/>
                </a:lnTo>
                <a:lnTo>
                  <a:pt x="65532" y="615696"/>
                </a:lnTo>
                <a:lnTo>
                  <a:pt x="92964" y="539496"/>
                </a:lnTo>
                <a:lnTo>
                  <a:pt x="111252" y="501396"/>
                </a:lnTo>
                <a:lnTo>
                  <a:pt x="129540" y="466344"/>
                </a:lnTo>
                <a:lnTo>
                  <a:pt x="149352" y="431292"/>
                </a:lnTo>
                <a:lnTo>
                  <a:pt x="170688" y="396240"/>
                </a:lnTo>
                <a:lnTo>
                  <a:pt x="219456" y="332232"/>
                </a:lnTo>
                <a:lnTo>
                  <a:pt x="245364" y="301752"/>
                </a:lnTo>
                <a:lnTo>
                  <a:pt x="272796" y="272796"/>
                </a:lnTo>
                <a:lnTo>
                  <a:pt x="301752" y="245364"/>
                </a:lnTo>
                <a:lnTo>
                  <a:pt x="332232" y="219456"/>
                </a:lnTo>
                <a:lnTo>
                  <a:pt x="364236" y="193548"/>
                </a:lnTo>
                <a:lnTo>
                  <a:pt x="397764" y="170688"/>
                </a:lnTo>
                <a:lnTo>
                  <a:pt x="431292" y="149352"/>
                </a:lnTo>
                <a:lnTo>
                  <a:pt x="466344" y="129540"/>
                </a:lnTo>
                <a:lnTo>
                  <a:pt x="502920" y="109728"/>
                </a:lnTo>
                <a:lnTo>
                  <a:pt x="539496" y="92964"/>
                </a:lnTo>
                <a:lnTo>
                  <a:pt x="577596" y="79248"/>
                </a:lnTo>
                <a:lnTo>
                  <a:pt x="617216" y="65532"/>
                </a:lnTo>
                <a:lnTo>
                  <a:pt x="696464" y="44196"/>
                </a:lnTo>
                <a:lnTo>
                  <a:pt x="737612" y="38100"/>
                </a:lnTo>
                <a:lnTo>
                  <a:pt x="780284" y="32004"/>
                </a:lnTo>
                <a:lnTo>
                  <a:pt x="822956" y="28956"/>
                </a:lnTo>
                <a:lnTo>
                  <a:pt x="865628" y="27432"/>
                </a:lnTo>
                <a:lnTo>
                  <a:pt x="908300" y="28956"/>
                </a:lnTo>
                <a:lnTo>
                  <a:pt x="950972" y="32004"/>
                </a:lnTo>
                <a:lnTo>
                  <a:pt x="993644" y="38100"/>
                </a:lnTo>
                <a:lnTo>
                  <a:pt x="1034792" y="45720"/>
                </a:lnTo>
                <a:lnTo>
                  <a:pt x="1074416" y="54864"/>
                </a:lnTo>
                <a:lnTo>
                  <a:pt x="1114040" y="65532"/>
                </a:lnTo>
                <a:lnTo>
                  <a:pt x="1153664" y="79248"/>
                </a:lnTo>
                <a:lnTo>
                  <a:pt x="1191764" y="94488"/>
                </a:lnTo>
                <a:lnTo>
                  <a:pt x="1228340" y="111252"/>
                </a:lnTo>
                <a:lnTo>
                  <a:pt x="1264916" y="129540"/>
                </a:lnTo>
                <a:lnTo>
                  <a:pt x="1299968" y="149352"/>
                </a:lnTo>
                <a:lnTo>
                  <a:pt x="1333496" y="170688"/>
                </a:lnTo>
                <a:lnTo>
                  <a:pt x="1367024" y="195072"/>
                </a:lnTo>
                <a:lnTo>
                  <a:pt x="1397504" y="219456"/>
                </a:lnTo>
                <a:lnTo>
                  <a:pt x="1427984" y="245364"/>
                </a:lnTo>
                <a:lnTo>
                  <a:pt x="1456940" y="272796"/>
                </a:lnTo>
                <a:lnTo>
                  <a:pt x="1485896" y="303276"/>
                </a:lnTo>
                <a:lnTo>
                  <a:pt x="1511804" y="332232"/>
                </a:lnTo>
                <a:lnTo>
                  <a:pt x="1536189" y="364236"/>
                </a:lnTo>
                <a:lnTo>
                  <a:pt x="1560573" y="397764"/>
                </a:lnTo>
                <a:lnTo>
                  <a:pt x="1581909" y="431292"/>
                </a:lnTo>
                <a:lnTo>
                  <a:pt x="1601721" y="466344"/>
                </a:lnTo>
                <a:lnTo>
                  <a:pt x="1620009" y="502920"/>
                </a:lnTo>
                <a:lnTo>
                  <a:pt x="1636773" y="539496"/>
                </a:lnTo>
                <a:lnTo>
                  <a:pt x="1652013" y="577596"/>
                </a:lnTo>
                <a:lnTo>
                  <a:pt x="1665729" y="617220"/>
                </a:lnTo>
                <a:lnTo>
                  <a:pt x="1676397" y="656844"/>
                </a:lnTo>
                <a:lnTo>
                  <a:pt x="1685541" y="696468"/>
                </a:lnTo>
                <a:lnTo>
                  <a:pt x="1693161" y="737616"/>
                </a:lnTo>
                <a:lnTo>
                  <a:pt x="1702305" y="822960"/>
                </a:lnTo>
                <a:lnTo>
                  <a:pt x="1702305" y="1080516"/>
                </a:lnTo>
                <a:lnTo>
                  <a:pt x="1712973" y="1039368"/>
                </a:lnTo>
                <a:lnTo>
                  <a:pt x="1720593" y="996696"/>
                </a:lnTo>
                <a:lnTo>
                  <a:pt x="1725165" y="954024"/>
                </a:lnTo>
                <a:lnTo>
                  <a:pt x="1728213" y="909828"/>
                </a:lnTo>
                <a:lnTo>
                  <a:pt x="1729737" y="865632"/>
                </a:lnTo>
                <a:close/>
              </a:path>
              <a:path w="1729739" h="1729739">
                <a:moveTo>
                  <a:pt x="1702305" y="1080516"/>
                </a:moveTo>
                <a:lnTo>
                  <a:pt x="1702305" y="908304"/>
                </a:lnTo>
                <a:lnTo>
                  <a:pt x="1693161" y="993648"/>
                </a:lnTo>
                <a:lnTo>
                  <a:pt x="1685541" y="1034796"/>
                </a:lnTo>
                <a:lnTo>
                  <a:pt x="1676397" y="1074420"/>
                </a:lnTo>
                <a:lnTo>
                  <a:pt x="1652013" y="1153668"/>
                </a:lnTo>
                <a:lnTo>
                  <a:pt x="1636773" y="1191768"/>
                </a:lnTo>
                <a:lnTo>
                  <a:pt x="1620009" y="1228344"/>
                </a:lnTo>
                <a:lnTo>
                  <a:pt x="1601721" y="1264920"/>
                </a:lnTo>
                <a:lnTo>
                  <a:pt x="1581909" y="1299972"/>
                </a:lnTo>
                <a:lnTo>
                  <a:pt x="1536189" y="1367028"/>
                </a:lnTo>
                <a:lnTo>
                  <a:pt x="1511804" y="1397508"/>
                </a:lnTo>
                <a:lnTo>
                  <a:pt x="1456940" y="1458468"/>
                </a:lnTo>
                <a:lnTo>
                  <a:pt x="1427984" y="1485900"/>
                </a:lnTo>
                <a:lnTo>
                  <a:pt x="1397504" y="1511808"/>
                </a:lnTo>
                <a:lnTo>
                  <a:pt x="1333496" y="1560576"/>
                </a:lnTo>
                <a:lnTo>
                  <a:pt x="1298444" y="1581912"/>
                </a:lnTo>
                <a:lnTo>
                  <a:pt x="1263392" y="1601724"/>
                </a:lnTo>
                <a:lnTo>
                  <a:pt x="1228340" y="1620012"/>
                </a:lnTo>
                <a:lnTo>
                  <a:pt x="1190240" y="1636776"/>
                </a:lnTo>
                <a:lnTo>
                  <a:pt x="1152140" y="1652016"/>
                </a:lnTo>
                <a:lnTo>
                  <a:pt x="1114040" y="1665732"/>
                </a:lnTo>
                <a:lnTo>
                  <a:pt x="1074416" y="1676400"/>
                </a:lnTo>
                <a:lnTo>
                  <a:pt x="1033268" y="1685544"/>
                </a:lnTo>
                <a:lnTo>
                  <a:pt x="992120" y="1693164"/>
                </a:lnTo>
                <a:lnTo>
                  <a:pt x="950972" y="1699260"/>
                </a:lnTo>
                <a:lnTo>
                  <a:pt x="909824" y="1702199"/>
                </a:lnTo>
                <a:lnTo>
                  <a:pt x="821432" y="1702308"/>
                </a:lnTo>
                <a:lnTo>
                  <a:pt x="778760" y="1697736"/>
                </a:lnTo>
                <a:lnTo>
                  <a:pt x="737612" y="1693164"/>
                </a:lnTo>
                <a:lnTo>
                  <a:pt x="696464" y="1685544"/>
                </a:lnTo>
                <a:lnTo>
                  <a:pt x="655316" y="1676400"/>
                </a:lnTo>
                <a:lnTo>
                  <a:pt x="615692" y="1665732"/>
                </a:lnTo>
                <a:lnTo>
                  <a:pt x="577596" y="1652016"/>
                </a:lnTo>
                <a:lnTo>
                  <a:pt x="539496" y="1636776"/>
                </a:lnTo>
                <a:lnTo>
                  <a:pt x="501396" y="1620012"/>
                </a:lnTo>
                <a:lnTo>
                  <a:pt x="466344" y="1601724"/>
                </a:lnTo>
                <a:lnTo>
                  <a:pt x="431292" y="1581912"/>
                </a:lnTo>
                <a:lnTo>
                  <a:pt x="396240" y="1559052"/>
                </a:lnTo>
                <a:lnTo>
                  <a:pt x="364236" y="1536192"/>
                </a:lnTo>
                <a:lnTo>
                  <a:pt x="332232" y="1511808"/>
                </a:lnTo>
                <a:lnTo>
                  <a:pt x="301752" y="1484376"/>
                </a:lnTo>
                <a:lnTo>
                  <a:pt x="272796" y="1456944"/>
                </a:lnTo>
                <a:lnTo>
                  <a:pt x="245364" y="1427988"/>
                </a:lnTo>
                <a:lnTo>
                  <a:pt x="219456" y="1397508"/>
                </a:lnTo>
                <a:lnTo>
                  <a:pt x="193548" y="1365504"/>
                </a:lnTo>
                <a:lnTo>
                  <a:pt x="170688" y="1333500"/>
                </a:lnTo>
                <a:lnTo>
                  <a:pt x="149352" y="1299972"/>
                </a:lnTo>
                <a:lnTo>
                  <a:pt x="128016" y="1264920"/>
                </a:lnTo>
                <a:lnTo>
                  <a:pt x="109728" y="1228344"/>
                </a:lnTo>
                <a:lnTo>
                  <a:pt x="92964" y="1190244"/>
                </a:lnTo>
                <a:lnTo>
                  <a:pt x="77724" y="1152144"/>
                </a:lnTo>
                <a:lnTo>
                  <a:pt x="65532" y="1114044"/>
                </a:lnTo>
                <a:lnTo>
                  <a:pt x="53340" y="1074420"/>
                </a:lnTo>
                <a:lnTo>
                  <a:pt x="44196" y="1033272"/>
                </a:lnTo>
                <a:lnTo>
                  <a:pt x="32004" y="950976"/>
                </a:lnTo>
                <a:lnTo>
                  <a:pt x="28956" y="908304"/>
                </a:lnTo>
                <a:lnTo>
                  <a:pt x="27432" y="865632"/>
                </a:lnTo>
                <a:lnTo>
                  <a:pt x="27432" y="1082040"/>
                </a:lnTo>
                <a:lnTo>
                  <a:pt x="39624" y="1123188"/>
                </a:lnTo>
                <a:lnTo>
                  <a:pt x="53340" y="1162812"/>
                </a:lnTo>
                <a:lnTo>
                  <a:pt x="68580" y="1202436"/>
                </a:lnTo>
                <a:lnTo>
                  <a:pt x="85344" y="1240536"/>
                </a:lnTo>
                <a:lnTo>
                  <a:pt x="105156" y="1277112"/>
                </a:lnTo>
                <a:lnTo>
                  <a:pt x="126492" y="1313688"/>
                </a:lnTo>
                <a:lnTo>
                  <a:pt x="147828" y="1348740"/>
                </a:lnTo>
                <a:lnTo>
                  <a:pt x="172212" y="1382268"/>
                </a:lnTo>
                <a:lnTo>
                  <a:pt x="198120" y="1415796"/>
                </a:lnTo>
                <a:lnTo>
                  <a:pt x="225552" y="1446276"/>
                </a:lnTo>
                <a:lnTo>
                  <a:pt x="254508" y="1476756"/>
                </a:lnTo>
                <a:lnTo>
                  <a:pt x="283464" y="1505712"/>
                </a:lnTo>
                <a:lnTo>
                  <a:pt x="315468" y="1533144"/>
                </a:lnTo>
                <a:lnTo>
                  <a:pt x="347472" y="1559052"/>
                </a:lnTo>
                <a:lnTo>
                  <a:pt x="417576" y="1604772"/>
                </a:lnTo>
                <a:lnTo>
                  <a:pt x="452628" y="1626108"/>
                </a:lnTo>
                <a:lnTo>
                  <a:pt x="528828" y="1662684"/>
                </a:lnTo>
                <a:lnTo>
                  <a:pt x="568452" y="1677924"/>
                </a:lnTo>
                <a:lnTo>
                  <a:pt x="608072" y="1691640"/>
                </a:lnTo>
                <a:lnTo>
                  <a:pt x="649220" y="1702308"/>
                </a:lnTo>
                <a:lnTo>
                  <a:pt x="691892" y="1712976"/>
                </a:lnTo>
                <a:lnTo>
                  <a:pt x="734564" y="1720596"/>
                </a:lnTo>
                <a:lnTo>
                  <a:pt x="777236" y="1725168"/>
                </a:lnTo>
                <a:lnTo>
                  <a:pt x="821432" y="1728216"/>
                </a:lnTo>
                <a:lnTo>
                  <a:pt x="865628" y="1729740"/>
                </a:lnTo>
                <a:lnTo>
                  <a:pt x="909824" y="1728216"/>
                </a:lnTo>
                <a:lnTo>
                  <a:pt x="954020" y="1725168"/>
                </a:lnTo>
                <a:lnTo>
                  <a:pt x="996692" y="1720596"/>
                </a:lnTo>
                <a:lnTo>
                  <a:pt x="1039364" y="1712976"/>
                </a:lnTo>
                <a:lnTo>
                  <a:pt x="1082036" y="1702308"/>
                </a:lnTo>
                <a:lnTo>
                  <a:pt x="1123184" y="1691640"/>
                </a:lnTo>
                <a:lnTo>
                  <a:pt x="1162808" y="1677924"/>
                </a:lnTo>
                <a:lnTo>
                  <a:pt x="1202432" y="1662684"/>
                </a:lnTo>
                <a:lnTo>
                  <a:pt x="1240532" y="1644396"/>
                </a:lnTo>
                <a:lnTo>
                  <a:pt x="1277108" y="1626108"/>
                </a:lnTo>
                <a:lnTo>
                  <a:pt x="1313684" y="1604772"/>
                </a:lnTo>
                <a:lnTo>
                  <a:pt x="1348736" y="1581912"/>
                </a:lnTo>
                <a:lnTo>
                  <a:pt x="1382264" y="1557528"/>
                </a:lnTo>
                <a:lnTo>
                  <a:pt x="1415792" y="1531620"/>
                </a:lnTo>
                <a:lnTo>
                  <a:pt x="1446272" y="1505712"/>
                </a:lnTo>
                <a:lnTo>
                  <a:pt x="1476752" y="1476756"/>
                </a:lnTo>
                <a:lnTo>
                  <a:pt x="1505708" y="1446276"/>
                </a:lnTo>
                <a:lnTo>
                  <a:pt x="1533141" y="1415796"/>
                </a:lnTo>
                <a:lnTo>
                  <a:pt x="1559049" y="1382268"/>
                </a:lnTo>
                <a:lnTo>
                  <a:pt x="1581909" y="1348740"/>
                </a:lnTo>
                <a:lnTo>
                  <a:pt x="1604769" y="1313688"/>
                </a:lnTo>
                <a:lnTo>
                  <a:pt x="1626105" y="1277112"/>
                </a:lnTo>
                <a:lnTo>
                  <a:pt x="1644393" y="1240536"/>
                </a:lnTo>
                <a:lnTo>
                  <a:pt x="1662681" y="1200912"/>
                </a:lnTo>
                <a:lnTo>
                  <a:pt x="1677921" y="1162812"/>
                </a:lnTo>
                <a:lnTo>
                  <a:pt x="1691637" y="1121664"/>
                </a:lnTo>
                <a:lnTo>
                  <a:pt x="1702305" y="1080516"/>
                </a:lnTo>
                <a:close/>
              </a:path>
            </a:pathLst>
          </a:custGeom>
          <a:solidFill>
            <a:srgbClr val="FFF6DB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5" name="object 5"/>
          <p:cNvSpPr/>
          <p:nvPr/>
        </p:nvSpPr>
        <p:spPr>
          <a:xfrm>
            <a:off x="1565349" y="242739"/>
            <a:ext cx="1177385" cy="1177385"/>
          </a:xfrm>
          <a:custGeom>
            <a:avLst/>
            <a:gdLst/>
            <a:ahLst/>
            <a:cxnLst/>
            <a:rect l="l" t="t" r="r" b="b"/>
            <a:pathLst>
              <a:path w="1729739" h="1729739">
                <a:moveTo>
                  <a:pt x="1729737" y="865632"/>
                </a:moveTo>
                <a:lnTo>
                  <a:pt x="1728213" y="819912"/>
                </a:lnTo>
                <a:lnTo>
                  <a:pt x="1725165" y="777240"/>
                </a:lnTo>
                <a:lnTo>
                  <a:pt x="1720593" y="733044"/>
                </a:lnTo>
                <a:lnTo>
                  <a:pt x="1712973" y="690372"/>
                </a:lnTo>
                <a:lnTo>
                  <a:pt x="1691637" y="608076"/>
                </a:lnTo>
                <a:lnTo>
                  <a:pt x="1677921" y="566928"/>
                </a:lnTo>
                <a:lnTo>
                  <a:pt x="1662681" y="528828"/>
                </a:lnTo>
                <a:lnTo>
                  <a:pt x="1626105" y="452628"/>
                </a:lnTo>
                <a:lnTo>
                  <a:pt x="1604769" y="416052"/>
                </a:lnTo>
                <a:lnTo>
                  <a:pt x="1581909" y="381000"/>
                </a:lnTo>
                <a:lnTo>
                  <a:pt x="1557525" y="347472"/>
                </a:lnTo>
                <a:lnTo>
                  <a:pt x="1505708" y="283464"/>
                </a:lnTo>
                <a:lnTo>
                  <a:pt x="1476752" y="252984"/>
                </a:lnTo>
                <a:lnTo>
                  <a:pt x="1415792" y="198120"/>
                </a:lnTo>
                <a:lnTo>
                  <a:pt x="1382264" y="172212"/>
                </a:lnTo>
                <a:lnTo>
                  <a:pt x="1348736" y="147828"/>
                </a:lnTo>
                <a:lnTo>
                  <a:pt x="1313684" y="124968"/>
                </a:lnTo>
                <a:lnTo>
                  <a:pt x="1240532" y="85344"/>
                </a:lnTo>
                <a:lnTo>
                  <a:pt x="1200908" y="68580"/>
                </a:lnTo>
                <a:lnTo>
                  <a:pt x="1162808" y="53340"/>
                </a:lnTo>
                <a:lnTo>
                  <a:pt x="1121660" y="39624"/>
                </a:lnTo>
                <a:lnTo>
                  <a:pt x="1080512" y="27432"/>
                </a:lnTo>
                <a:lnTo>
                  <a:pt x="1039364" y="18288"/>
                </a:lnTo>
                <a:lnTo>
                  <a:pt x="996692" y="10668"/>
                </a:lnTo>
                <a:lnTo>
                  <a:pt x="954020" y="4572"/>
                </a:lnTo>
                <a:lnTo>
                  <a:pt x="909824" y="1524"/>
                </a:lnTo>
                <a:lnTo>
                  <a:pt x="864104" y="0"/>
                </a:lnTo>
                <a:lnTo>
                  <a:pt x="819908" y="1524"/>
                </a:lnTo>
                <a:lnTo>
                  <a:pt x="775712" y="4572"/>
                </a:lnTo>
                <a:lnTo>
                  <a:pt x="733040" y="10668"/>
                </a:lnTo>
                <a:lnTo>
                  <a:pt x="690368" y="18288"/>
                </a:lnTo>
                <a:lnTo>
                  <a:pt x="649220" y="27432"/>
                </a:lnTo>
                <a:lnTo>
                  <a:pt x="608072" y="39624"/>
                </a:lnTo>
                <a:lnTo>
                  <a:pt x="566928" y="53340"/>
                </a:lnTo>
                <a:lnTo>
                  <a:pt x="528828" y="68580"/>
                </a:lnTo>
                <a:lnTo>
                  <a:pt x="489204" y="85344"/>
                </a:lnTo>
                <a:lnTo>
                  <a:pt x="452628" y="105156"/>
                </a:lnTo>
                <a:lnTo>
                  <a:pt x="416052" y="126492"/>
                </a:lnTo>
                <a:lnTo>
                  <a:pt x="381000" y="147828"/>
                </a:lnTo>
                <a:lnTo>
                  <a:pt x="347472" y="172212"/>
                </a:lnTo>
                <a:lnTo>
                  <a:pt x="315468" y="198120"/>
                </a:lnTo>
                <a:lnTo>
                  <a:pt x="283464" y="225552"/>
                </a:lnTo>
                <a:lnTo>
                  <a:pt x="252984" y="254508"/>
                </a:lnTo>
                <a:lnTo>
                  <a:pt x="225552" y="283464"/>
                </a:lnTo>
                <a:lnTo>
                  <a:pt x="198120" y="315468"/>
                </a:lnTo>
                <a:lnTo>
                  <a:pt x="172212" y="347472"/>
                </a:lnTo>
                <a:lnTo>
                  <a:pt x="147828" y="382524"/>
                </a:lnTo>
                <a:lnTo>
                  <a:pt x="124968" y="417576"/>
                </a:lnTo>
                <a:lnTo>
                  <a:pt x="85344" y="490728"/>
                </a:lnTo>
                <a:lnTo>
                  <a:pt x="68580" y="528828"/>
                </a:lnTo>
                <a:lnTo>
                  <a:pt x="53340" y="568452"/>
                </a:lnTo>
                <a:lnTo>
                  <a:pt x="39624" y="608076"/>
                </a:lnTo>
                <a:lnTo>
                  <a:pt x="27432" y="649224"/>
                </a:lnTo>
                <a:lnTo>
                  <a:pt x="18288" y="691896"/>
                </a:lnTo>
                <a:lnTo>
                  <a:pt x="10668" y="734568"/>
                </a:lnTo>
                <a:lnTo>
                  <a:pt x="4572" y="777240"/>
                </a:lnTo>
                <a:lnTo>
                  <a:pt x="1524" y="821436"/>
                </a:lnTo>
                <a:lnTo>
                  <a:pt x="0" y="865632"/>
                </a:lnTo>
                <a:lnTo>
                  <a:pt x="1524" y="909828"/>
                </a:lnTo>
                <a:lnTo>
                  <a:pt x="4572" y="954024"/>
                </a:lnTo>
                <a:lnTo>
                  <a:pt x="10668" y="996696"/>
                </a:lnTo>
                <a:lnTo>
                  <a:pt x="18288" y="1039368"/>
                </a:lnTo>
                <a:lnTo>
                  <a:pt x="27432" y="1082040"/>
                </a:lnTo>
                <a:lnTo>
                  <a:pt x="27432" y="865632"/>
                </a:lnTo>
                <a:lnTo>
                  <a:pt x="28956" y="821436"/>
                </a:lnTo>
                <a:lnTo>
                  <a:pt x="32004" y="778764"/>
                </a:lnTo>
                <a:lnTo>
                  <a:pt x="44196" y="696468"/>
                </a:lnTo>
                <a:lnTo>
                  <a:pt x="65532" y="615696"/>
                </a:lnTo>
                <a:lnTo>
                  <a:pt x="92964" y="539496"/>
                </a:lnTo>
                <a:lnTo>
                  <a:pt x="111252" y="501396"/>
                </a:lnTo>
                <a:lnTo>
                  <a:pt x="129540" y="466344"/>
                </a:lnTo>
                <a:lnTo>
                  <a:pt x="149352" y="431292"/>
                </a:lnTo>
                <a:lnTo>
                  <a:pt x="170688" y="396240"/>
                </a:lnTo>
                <a:lnTo>
                  <a:pt x="219456" y="332232"/>
                </a:lnTo>
                <a:lnTo>
                  <a:pt x="245364" y="301752"/>
                </a:lnTo>
                <a:lnTo>
                  <a:pt x="272796" y="272796"/>
                </a:lnTo>
                <a:lnTo>
                  <a:pt x="301752" y="245364"/>
                </a:lnTo>
                <a:lnTo>
                  <a:pt x="332232" y="219456"/>
                </a:lnTo>
                <a:lnTo>
                  <a:pt x="364236" y="193548"/>
                </a:lnTo>
                <a:lnTo>
                  <a:pt x="397764" y="170688"/>
                </a:lnTo>
                <a:lnTo>
                  <a:pt x="431292" y="149352"/>
                </a:lnTo>
                <a:lnTo>
                  <a:pt x="466344" y="129540"/>
                </a:lnTo>
                <a:lnTo>
                  <a:pt x="502920" y="109728"/>
                </a:lnTo>
                <a:lnTo>
                  <a:pt x="539496" y="92964"/>
                </a:lnTo>
                <a:lnTo>
                  <a:pt x="577596" y="79248"/>
                </a:lnTo>
                <a:lnTo>
                  <a:pt x="617216" y="65532"/>
                </a:lnTo>
                <a:lnTo>
                  <a:pt x="696464" y="44196"/>
                </a:lnTo>
                <a:lnTo>
                  <a:pt x="737612" y="38100"/>
                </a:lnTo>
                <a:lnTo>
                  <a:pt x="780284" y="32004"/>
                </a:lnTo>
                <a:lnTo>
                  <a:pt x="822956" y="28956"/>
                </a:lnTo>
                <a:lnTo>
                  <a:pt x="865628" y="27432"/>
                </a:lnTo>
                <a:lnTo>
                  <a:pt x="908300" y="28956"/>
                </a:lnTo>
                <a:lnTo>
                  <a:pt x="950972" y="32004"/>
                </a:lnTo>
                <a:lnTo>
                  <a:pt x="993644" y="38100"/>
                </a:lnTo>
                <a:lnTo>
                  <a:pt x="1034792" y="45720"/>
                </a:lnTo>
                <a:lnTo>
                  <a:pt x="1074416" y="54864"/>
                </a:lnTo>
                <a:lnTo>
                  <a:pt x="1114040" y="65532"/>
                </a:lnTo>
                <a:lnTo>
                  <a:pt x="1153664" y="79248"/>
                </a:lnTo>
                <a:lnTo>
                  <a:pt x="1191764" y="94488"/>
                </a:lnTo>
                <a:lnTo>
                  <a:pt x="1228340" y="111252"/>
                </a:lnTo>
                <a:lnTo>
                  <a:pt x="1264916" y="129540"/>
                </a:lnTo>
                <a:lnTo>
                  <a:pt x="1299968" y="149352"/>
                </a:lnTo>
                <a:lnTo>
                  <a:pt x="1333496" y="170688"/>
                </a:lnTo>
                <a:lnTo>
                  <a:pt x="1367024" y="195072"/>
                </a:lnTo>
                <a:lnTo>
                  <a:pt x="1397504" y="219456"/>
                </a:lnTo>
                <a:lnTo>
                  <a:pt x="1427984" y="245364"/>
                </a:lnTo>
                <a:lnTo>
                  <a:pt x="1456940" y="272796"/>
                </a:lnTo>
                <a:lnTo>
                  <a:pt x="1485896" y="303276"/>
                </a:lnTo>
                <a:lnTo>
                  <a:pt x="1511804" y="332232"/>
                </a:lnTo>
                <a:lnTo>
                  <a:pt x="1536189" y="364236"/>
                </a:lnTo>
                <a:lnTo>
                  <a:pt x="1560573" y="397764"/>
                </a:lnTo>
                <a:lnTo>
                  <a:pt x="1581909" y="431292"/>
                </a:lnTo>
                <a:lnTo>
                  <a:pt x="1601721" y="466344"/>
                </a:lnTo>
                <a:lnTo>
                  <a:pt x="1620009" y="502920"/>
                </a:lnTo>
                <a:lnTo>
                  <a:pt x="1636773" y="539496"/>
                </a:lnTo>
                <a:lnTo>
                  <a:pt x="1652013" y="577596"/>
                </a:lnTo>
                <a:lnTo>
                  <a:pt x="1665729" y="617220"/>
                </a:lnTo>
                <a:lnTo>
                  <a:pt x="1676397" y="656844"/>
                </a:lnTo>
                <a:lnTo>
                  <a:pt x="1685541" y="696468"/>
                </a:lnTo>
                <a:lnTo>
                  <a:pt x="1693161" y="737616"/>
                </a:lnTo>
                <a:lnTo>
                  <a:pt x="1702305" y="822960"/>
                </a:lnTo>
                <a:lnTo>
                  <a:pt x="1702305" y="1080516"/>
                </a:lnTo>
                <a:lnTo>
                  <a:pt x="1712973" y="1039368"/>
                </a:lnTo>
                <a:lnTo>
                  <a:pt x="1720593" y="996696"/>
                </a:lnTo>
                <a:lnTo>
                  <a:pt x="1725165" y="954024"/>
                </a:lnTo>
                <a:lnTo>
                  <a:pt x="1728213" y="909828"/>
                </a:lnTo>
                <a:lnTo>
                  <a:pt x="1729737" y="865632"/>
                </a:lnTo>
                <a:close/>
              </a:path>
              <a:path w="1729739" h="1729739">
                <a:moveTo>
                  <a:pt x="1702305" y="1080516"/>
                </a:moveTo>
                <a:lnTo>
                  <a:pt x="1702305" y="908304"/>
                </a:lnTo>
                <a:lnTo>
                  <a:pt x="1693161" y="993648"/>
                </a:lnTo>
                <a:lnTo>
                  <a:pt x="1685541" y="1034796"/>
                </a:lnTo>
                <a:lnTo>
                  <a:pt x="1676397" y="1074420"/>
                </a:lnTo>
                <a:lnTo>
                  <a:pt x="1652013" y="1153668"/>
                </a:lnTo>
                <a:lnTo>
                  <a:pt x="1636773" y="1191768"/>
                </a:lnTo>
                <a:lnTo>
                  <a:pt x="1620009" y="1228344"/>
                </a:lnTo>
                <a:lnTo>
                  <a:pt x="1601721" y="1264920"/>
                </a:lnTo>
                <a:lnTo>
                  <a:pt x="1581909" y="1299972"/>
                </a:lnTo>
                <a:lnTo>
                  <a:pt x="1536189" y="1367028"/>
                </a:lnTo>
                <a:lnTo>
                  <a:pt x="1511804" y="1397508"/>
                </a:lnTo>
                <a:lnTo>
                  <a:pt x="1456940" y="1458468"/>
                </a:lnTo>
                <a:lnTo>
                  <a:pt x="1427984" y="1485900"/>
                </a:lnTo>
                <a:lnTo>
                  <a:pt x="1397504" y="1511808"/>
                </a:lnTo>
                <a:lnTo>
                  <a:pt x="1333496" y="1560576"/>
                </a:lnTo>
                <a:lnTo>
                  <a:pt x="1298444" y="1581912"/>
                </a:lnTo>
                <a:lnTo>
                  <a:pt x="1263392" y="1601724"/>
                </a:lnTo>
                <a:lnTo>
                  <a:pt x="1228340" y="1620012"/>
                </a:lnTo>
                <a:lnTo>
                  <a:pt x="1190240" y="1636776"/>
                </a:lnTo>
                <a:lnTo>
                  <a:pt x="1152140" y="1652016"/>
                </a:lnTo>
                <a:lnTo>
                  <a:pt x="1114040" y="1665732"/>
                </a:lnTo>
                <a:lnTo>
                  <a:pt x="1074416" y="1676400"/>
                </a:lnTo>
                <a:lnTo>
                  <a:pt x="1033268" y="1685544"/>
                </a:lnTo>
                <a:lnTo>
                  <a:pt x="992120" y="1693164"/>
                </a:lnTo>
                <a:lnTo>
                  <a:pt x="950972" y="1699260"/>
                </a:lnTo>
                <a:lnTo>
                  <a:pt x="909824" y="1702199"/>
                </a:lnTo>
                <a:lnTo>
                  <a:pt x="821432" y="1702308"/>
                </a:lnTo>
                <a:lnTo>
                  <a:pt x="778760" y="1697736"/>
                </a:lnTo>
                <a:lnTo>
                  <a:pt x="737612" y="1693164"/>
                </a:lnTo>
                <a:lnTo>
                  <a:pt x="696464" y="1685544"/>
                </a:lnTo>
                <a:lnTo>
                  <a:pt x="655316" y="1676400"/>
                </a:lnTo>
                <a:lnTo>
                  <a:pt x="615692" y="1665732"/>
                </a:lnTo>
                <a:lnTo>
                  <a:pt x="577596" y="1652016"/>
                </a:lnTo>
                <a:lnTo>
                  <a:pt x="539496" y="1636776"/>
                </a:lnTo>
                <a:lnTo>
                  <a:pt x="501396" y="1620012"/>
                </a:lnTo>
                <a:lnTo>
                  <a:pt x="466344" y="1601724"/>
                </a:lnTo>
                <a:lnTo>
                  <a:pt x="431292" y="1581912"/>
                </a:lnTo>
                <a:lnTo>
                  <a:pt x="396240" y="1559052"/>
                </a:lnTo>
                <a:lnTo>
                  <a:pt x="364236" y="1536192"/>
                </a:lnTo>
                <a:lnTo>
                  <a:pt x="332232" y="1511808"/>
                </a:lnTo>
                <a:lnTo>
                  <a:pt x="301752" y="1484376"/>
                </a:lnTo>
                <a:lnTo>
                  <a:pt x="272796" y="1456944"/>
                </a:lnTo>
                <a:lnTo>
                  <a:pt x="245364" y="1427988"/>
                </a:lnTo>
                <a:lnTo>
                  <a:pt x="219456" y="1397508"/>
                </a:lnTo>
                <a:lnTo>
                  <a:pt x="193548" y="1365504"/>
                </a:lnTo>
                <a:lnTo>
                  <a:pt x="170688" y="1333500"/>
                </a:lnTo>
                <a:lnTo>
                  <a:pt x="149352" y="1299972"/>
                </a:lnTo>
                <a:lnTo>
                  <a:pt x="128016" y="1264920"/>
                </a:lnTo>
                <a:lnTo>
                  <a:pt x="109728" y="1228344"/>
                </a:lnTo>
                <a:lnTo>
                  <a:pt x="92964" y="1190244"/>
                </a:lnTo>
                <a:lnTo>
                  <a:pt x="77724" y="1152144"/>
                </a:lnTo>
                <a:lnTo>
                  <a:pt x="65532" y="1114044"/>
                </a:lnTo>
                <a:lnTo>
                  <a:pt x="53340" y="1074420"/>
                </a:lnTo>
                <a:lnTo>
                  <a:pt x="44196" y="1033272"/>
                </a:lnTo>
                <a:lnTo>
                  <a:pt x="32004" y="950976"/>
                </a:lnTo>
                <a:lnTo>
                  <a:pt x="28956" y="908304"/>
                </a:lnTo>
                <a:lnTo>
                  <a:pt x="27432" y="865632"/>
                </a:lnTo>
                <a:lnTo>
                  <a:pt x="27432" y="1082040"/>
                </a:lnTo>
                <a:lnTo>
                  <a:pt x="39624" y="1123188"/>
                </a:lnTo>
                <a:lnTo>
                  <a:pt x="53340" y="1162812"/>
                </a:lnTo>
                <a:lnTo>
                  <a:pt x="68580" y="1202436"/>
                </a:lnTo>
                <a:lnTo>
                  <a:pt x="85344" y="1240536"/>
                </a:lnTo>
                <a:lnTo>
                  <a:pt x="105156" y="1277112"/>
                </a:lnTo>
                <a:lnTo>
                  <a:pt x="126492" y="1313688"/>
                </a:lnTo>
                <a:lnTo>
                  <a:pt x="147828" y="1348740"/>
                </a:lnTo>
                <a:lnTo>
                  <a:pt x="172212" y="1382268"/>
                </a:lnTo>
                <a:lnTo>
                  <a:pt x="198120" y="1415796"/>
                </a:lnTo>
                <a:lnTo>
                  <a:pt x="225552" y="1446276"/>
                </a:lnTo>
                <a:lnTo>
                  <a:pt x="254508" y="1476756"/>
                </a:lnTo>
                <a:lnTo>
                  <a:pt x="283464" y="1505712"/>
                </a:lnTo>
                <a:lnTo>
                  <a:pt x="315468" y="1533144"/>
                </a:lnTo>
                <a:lnTo>
                  <a:pt x="347472" y="1559052"/>
                </a:lnTo>
                <a:lnTo>
                  <a:pt x="417576" y="1604772"/>
                </a:lnTo>
                <a:lnTo>
                  <a:pt x="452628" y="1626108"/>
                </a:lnTo>
                <a:lnTo>
                  <a:pt x="528828" y="1662684"/>
                </a:lnTo>
                <a:lnTo>
                  <a:pt x="568452" y="1677924"/>
                </a:lnTo>
                <a:lnTo>
                  <a:pt x="608072" y="1691640"/>
                </a:lnTo>
                <a:lnTo>
                  <a:pt x="649220" y="1702308"/>
                </a:lnTo>
                <a:lnTo>
                  <a:pt x="691892" y="1712976"/>
                </a:lnTo>
                <a:lnTo>
                  <a:pt x="734564" y="1720596"/>
                </a:lnTo>
                <a:lnTo>
                  <a:pt x="777236" y="1725168"/>
                </a:lnTo>
                <a:lnTo>
                  <a:pt x="821432" y="1728216"/>
                </a:lnTo>
                <a:lnTo>
                  <a:pt x="865628" y="1729740"/>
                </a:lnTo>
                <a:lnTo>
                  <a:pt x="909824" y="1728216"/>
                </a:lnTo>
                <a:lnTo>
                  <a:pt x="954020" y="1725168"/>
                </a:lnTo>
                <a:lnTo>
                  <a:pt x="996692" y="1720596"/>
                </a:lnTo>
                <a:lnTo>
                  <a:pt x="1039364" y="1712976"/>
                </a:lnTo>
                <a:lnTo>
                  <a:pt x="1082036" y="1702308"/>
                </a:lnTo>
                <a:lnTo>
                  <a:pt x="1123184" y="1691640"/>
                </a:lnTo>
                <a:lnTo>
                  <a:pt x="1162808" y="1677924"/>
                </a:lnTo>
                <a:lnTo>
                  <a:pt x="1202432" y="1662684"/>
                </a:lnTo>
                <a:lnTo>
                  <a:pt x="1240532" y="1644396"/>
                </a:lnTo>
                <a:lnTo>
                  <a:pt x="1277108" y="1626108"/>
                </a:lnTo>
                <a:lnTo>
                  <a:pt x="1313684" y="1604772"/>
                </a:lnTo>
                <a:lnTo>
                  <a:pt x="1348736" y="1581912"/>
                </a:lnTo>
                <a:lnTo>
                  <a:pt x="1382264" y="1557528"/>
                </a:lnTo>
                <a:lnTo>
                  <a:pt x="1415792" y="1531620"/>
                </a:lnTo>
                <a:lnTo>
                  <a:pt x="1446272" y="1505712"/>
                </a:lnTo>
                <a:lnTo>
                  <a:pt x="1476752" y="1476756"/>
                </a:lnTo>
                <a:lnTo>
                  <a:pt x="1505708" y="1446276"/>
                </a:lnTo>
                <a:lnTo>
                  <a:pt x="1533141" y="1415796"/>
                </a:lnTo>
                <a:lnTo>
                  <a:pt x="1559049" y="1382268"/>
                </a:lnTo>
                <a:lnTo>
                  <a:pt x="1581909" y="1348740"/>
                </a:lnTo>
                <a:lnTo>
                  <a:pt x="1604769" y="1313688"/>
                </a:lnTo>
                <a:lnTo>
                  <a:pt x="1626105" y="1277112"/>
                </a:lnTo>
                <a:lnTo>
                  <a:pt x="1644393" y="1240536"/>
                </a:lnTo>
                <a:lnTo>
                  <a:pt x="1662681" y="1200912"/>
                </a:lnTo>
                <a:lnTo>
                  <a:pt x="1677921" y="1162812"/>
                </a:lnTo>
                <a:lnTo>
                  <a:pt x="1691637" y="1121664"/>
                </a:lnTo>
                <a:lnTo>
                  <a:pt x="1702305" y="1080516"/>
                </a:lnTo>
                <a:close/>
              </a:path>
            </a:pathLst>
          </a:custGeom>
          <a:solidFill>
            <a:srgbClr val="FFF6DB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6" name="object 6"/>
          <p:cNvSpPr/>
          <p:nvPr/>
        </p:nvSpPr>
        <p:spPr>
          <a:xfrm>
            <a:off x="1588171" y="955048"/>
            <a:ext cx="759333" cy="755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7" name="object 7"/>
          <p:cNvSpPr/>
          <p:nvPr/>
        </p:nvSpPr>
        <p:spPr>
          <a:xfrm>
            <a:off x="1582984" y="949170"/>
            <a:ext cx="768499" cy="7645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8" name="object 8"/>
          <p:cNvSpPr/>
          <p:nvPr/>
        </p:nvSpPr>
        <p:spPr>
          <a:xfrm>
            <a:off x="1582984" y="949171"/>
            <a:ext cx="768499" cy="764609"/>
          </a:xfrm>
          <a:custGeom>
            <a:avLst/>
            <a:gdLst/>
            <a:ahLst/>
            <a:cxnLst/>
            <a:rect l="l" t="t" r="r" b="b"/>
            <a:pathLst>
              <a:path w="1129030" h="1123314">
                <a:moveTo>
                  <a:pt x="1129030" y="612648"/>
                </a:moveTo>
                <a:lnTo>
                  <a:pt x="1129030" y="557784"/>
                </a:lnTo>
                <a:lnTo>
                  <a:pt x="1126490" y="531876"/>
                </a:lnTo>
                <a:lnTo>
                  <a:pt x="1125220" y="504444"/>
                </a:lnTo>
                <a:lnTo>
                  <a:pt x="1116330" y="451104"/>
                </a:lnTo>
                <a:lnTo>
                  <a:pt x="1101090" y="399288"/>
                </a:lnTo>
                <a:lnTo>
                  <a:pt x="1083310" y="347472"/>
                </a:lnTo>
                <a:lnTo>
                  <a:pt x="1045210" y="274320"/>
                </a:lnTo>
                <a:lnTo>
                  <a:pt x="994410" y="205740"/>
                </a:lnTo>
                <a:lnTo>
                  <a:pt x="956310" y="164592"/>
                </a:lnTo>
                <a:lnTo>
                  <a:pt x="889000" y="108204"/>
                </a:lnTo>
                <a:lnTo>
                  <a:pt x="840740" y="76200"/>
                </a:lnTo>
                <a:lnTo>
                  <a:pt x="789940" y="50292"/>
                </a:lnTo>
                <a:lnTo>
                  <a:pt x="711200" y="21336"/>
                </a:lnTo>
                <a:lnTo>
                  <a:pt x="657860" y="9144"/>
                </a:lnTo>
                <a:lnTo>
                  <a:pt x="604520" y="1524"/>
                </a:lnTo>
                <a:lnTo>
                  <a:pt x="576580" y="0"/>
                </a:lnTo>
                <a:lnTo>
                  <a:pt x="521970" y="0"/>
                </a:lnTo>
                <a:lnTo>
                  <a:pt x="496570" y="3048"/>
                </a:lnTo>
                <a:lnTo>
                  <a:pt x="468630" y="6096"/>
                </a:lnTo>
                <a:lnTo>
                  <a:pt x="415290" y="16764"/>
                </a:lnTo>
                <a:lnTo>
                  <a:pt x="363220" y="32004"/>
                </a:lnTo>
                <a:lnTo>
                  <a:pt x="265430" y="77724"/>
                </a:lnTo>
                <a:lnTo>
                  <a:pt x="219710" y="108204"/>
                </a:lnTo>
                <a:lnTo>
                  <a:pt x="177800" y="144780"/>
                </a:lnTo>
                <a:lnTo>
                  <a:pt x="138430" y="184404"/>
                </a:lnTo>
                <a:lnTo>
                  <a:pt x="101600" y="230124"/>
                </a:lnTo>
                <a:lnTo>
                  <a:pt x="71120" y="277368"/>
                </a:lnTo>
                <a:lnTo>
                  <a:pt x="46990" y="327660"/>
                </a:lnTo>
                <a:lnTo>
                  <a:pt x="35560" y="352044"/>
                </a:lnTo>
                <a:lnTo>
                  <a:pt x="26670" y="377952"/>
                </a:lnTo>
                <a:lnTo>
                  <a:pt x="19050" y="403860"/>
                </a:lnTo>
                <a:lnTo>
                  <a:pt x="12700" y="431292"/>
                </a:lnTo>
                <a:lnTo>
                  <a:pt x="6350" y="457200"/>
                </a:lnTo>
                <a:lnTo>
                  <a:pt x="1270" y="510540"/>
                </a:lnTo>
                <a:lnTo>
                  <a:pt x="0" y="537972"/>
                </a:lnTo>
                <a:lnTo>
                  <a:pt x="0" y="565404"/>
                </a:lnTo>
                <a:lnTo>
                  <a:pt x="1270" y="592836"/>
                </a:lnTo>
                <a:lnTo>
                  <a:pt x="3810" y="618744"/>
                </a:lnTo>
                <a:lnTo>
                  <a:pt x="8890" y="646176"/>
                </a:lnTo>
                <a:lnTo>
                  <a:pt x="12700" y="672084"/>
                </a:lnTo>
                <a:lnTo>
                  <a:pt x="12700" y="512064"/>
                </a:lnTo>
                <a:lnTo>
                  <a:pt x="20320" y="458724"/>
                </a:lnTo>
                <a:lnTo>
                  <a:pt x="31750" y="406908"/>
                </a:lnTo>
                <a:lnTo>
                  <a:pt x="48260" y="356616"/>
                </a:lnTo>
                <a:lnTo>
                  <a:pt x="69850" y="307848"/>
                </a:lnTo>
                <a:lnTo>
                  <a:pt x="96520" y="259080"/>
                </a:lnTo>
                <a:lnTo>
                  <a:pt x="128270" y="214884"/>
                </a:lnTo>
                <a:lnTo>
                  <a:pt x="166370" y="172212"/>
                </a:lnTo>
                <a:lnTo>
                  <a:pt x="207010" y="135636"/>
                </a:lnTo>
                <a:lnTo>
                  <a:pt x="273050" y="88392"/>
                </a:lnTo>
                <a:lnTo>
                  <a:pt x="318770" y="64008"/>
                </a:lnTo>
                <a:lnTo>
                  <a:pt x="368300" y="44196"/>
                </a:lnTo>
                <a:lnTo>
                  <a:pt x="445770" y="22860"/>
                </a:lnTo>
                <a:lnTo>
                  <a:pt x="523240" y="12192"/>
                </a:lnTo>
                <a:lnTo>
                  <a:pt x="576580" y="12192"/>
                </a:lnTo>
                <a:lnTo>
                  <a:pt x="629920" y="16764"/>
                </a:lnTo>
                <a:lnTo>
                  <a:pt x="707390" y="33528"/>
                </a:lnTo>
                <a:lnTo>
                  <a:pt x="759460" y="51816"/>
                </a:lnTo>
                <a:lnTo>
                  <a:pt x="810260" y="74676"/>
                </a:lnTo>
                <a:lnTo>
                  <a:pt x="858520" y="102108"/>
                </a:lnTo>
                <a:lnTo>
                  <a:pt x="904240" y="135636"/>
                </a:lnTo>
                <a:lnTo>
                  <a:pt x="947420" y="173736"/>
                </a:lnTo>
                <a:lnTo>
                  <a:pt x="985520" y="214884"/>
                </a:lnTo>
                <a:lnTo>
                  <a:pt x="1018540" y="257556"/>
                </a:lnTo>
                <a:lnTo>
                  <a:pt x="1046480" y="304800"/>
                </a:lnTo>
                <a:lnTo>
                  <a:pt x="1060450" y="329184"/>
                </a:lnTo>
                <a:lnTo>
                  <a:pt x="1080770" y="377952"/>
                </a:lnTo>
                <a:lnTo>
                  <a:pt x="1096010" y="428244"/>
                </a:lnTo>
                <a:lnTo>
                  <a:pt x="1108710" y="480060"/>
                </a:lnTo>
                <a:lnTo>
                  <a:pt x="1115060" y="531876"/>
                </a:lnTo>
                <a:lnTo>
                  <a:pt x="1116330" y="559308"/>
                </a:lnTo>
                <a:lnTo>
                  <a:pt x="1116330" y="691896"/>
                </a:lnTo>
                <a:lnTo>
                  <a:pt x="1121410" y="665988"/>
                </a:lnTo>
                <a:lnTo>
                  <a:pt x="1129030" y="612648"/>
                </a:lnTo>
                <a:close/>
              </a:path>
              <a:path w="1129030" h="1123314">
                <a:moveTo>
                  <a:pt x="1116330" y="691896"/>
                </a:moveTo>
                <a:lnTo>
                  <a:pt x="1116330" y="585216"/>
                </a:lnTo>
                <a:lnTo>
                  <a:pt x="1113790" y="638556"/>
                </a:lnTo>
                <a:lnTo>
                  <a:pt x="1098550" y="716280"/>
                </a:lnTo>
                <a:lnTo>
                  <a:pt x="1070610" y="790956"/>
                </a:lnTo>
                <a:lnTo>
                  <a:pt x="1046480" y="839724"/>
                </a:lnTo>
                <a:lnTo>
                  <a:pt x="1016000" y="886968"/>
                </a:lnTo>
                <a:lnTo>
                  <a:pt x="980440" y="931164"/>
                </a:lnTo>
                <a:lnTo>
                  <a:pt x="942340" y="969264"/>
                </a:lnTo>
                <a:lnTo>
                  <a:pt x="900430" y="1004316"/>
                </a:lnTo>
                <a:lnTo>
                  <a:pt x="855980" y="1034796"/>
                </a:lnTo>
                <a:lnTo>
                  <a:pt x="808990" y="1059180"/>
                </a:lnTo>
                <a:lnTo>
                  <a:pt x="735330" y="1088136"/>
                </a:lnTo>
                <a:lnTo>
                  <a:pt x="683260" y="1100328"/>
                </a:lnTo>
                <a:lnTo>
                  <a:pt x="605790" y="1110996"/>
                </a:lnTo>
                <a:lnTo>
                  <a:pt x="552450" y="1110996"/>
                </a:lnTo>
                <a:lnTo>
                  <a:pt x="499110" y="1106424"/>
                </a:lnTo>
                <a:lnTo>
                  <a:pt x="445770" y="1095756"/>
                </a:lnTo>
                <a:lnTo>
                  <a:pt x="393700" y="1080516"/>
                </a:lnTo>
                <a:lnTo>
                  <a:pt x="344170" y="1060704"/>
                </a:lnTo>
                <a:lnTo>
                  <a:pt x="270510" y="1021080"/>
                </a:lnTo>
                <a:lnTo>
                  <a:pt x="224790" y="987552"/>
                </a:lnTo>
                <a:lnTo>
                  <a:pt x="162560" y="929640"/>
                </a:lnTo>
                <a:lnTo>
                  <a:pt x="125730" y="886968"/>
                </a:lnTo>
                <a:lnTo>
                  <a:pt x="95250" y="842772"/>
                </a:lnTo>
                <a:lnTo>
                  <a:pt x="69850" y="795528"/>
                </a:lnTo>
                <a:lnTo>
                  <a:pt x="48260" y="745236"/>
                </a:lnTo>
                <a:lnTo>
                  <a:pt x="31750" y="694944"/>
                </a:lnTo>
                <a:lnTo>
                  <a:pt x="16510" y="617220"/>
                </a:lnTo>
                <a:lnTo>
                  <a:pt x="12700" y="563880"/>
                </a:lnTo>
                <a:lnTo>
                  <a:pt x="12700" y="672084"/>
                </a:lnTo>
                <a:lnTo>
                  <a:pt x="26670" y="725424"/>
                </a:lnTo>
                <a:lnTo>
                  <a:pt x="46990" y="775716"/>
                </a:lnTo>
                <a:lnTo>
                  <a:pt x="71120" y="826008"/>
                </a:lnTo>
                <a:lnTo>
                  <a:pt x="100330" y="871728"/>
                </a:lnTo>
                <a:lnTo>
                  <a:pt x="133350" y="917448"/>
                </a:lnTo>
                <a:lnTo>
                  <a:pt x="172720" y="958596"/>
                </a:lnTo>
                <a:lnTo>
                  <a:pt x="217170" y="998220"/>
                </a:lnTo>
                <a:lnTo>
                  <a:pt x="264160" y="1031748"/>
                </a:lnTo>
                <a:lnTo>
                  <a:pt x="313690" y="1060704"/>
                </a:lnTo>
                <a:lnTo>
                  <a:pt x="364490" y="1083564"/>
                </a:lnTo>
                <a:lnTo>
                  <a:pt x="416560" y="1101852"/>
                </a:lnTo>
                <a:lnTo>
                  <a:pt x="444500" y="1107948"/>
                </a:lnTo>
                <a:lnTo>
                  <a:pt x="469900" y="1114044"/>
                </a:lnTo>
                <a:lnTo>
                  <a:pt x="497840" y="1118616"/>
                </a:lnTo>
                <a:lnTo>
                  <a:pt x="524510" y="1121664"/>
                </a:lnTo>
                <a:lnTo>
                  <a:pt x="552450" y="1123188"/>
                </a:lnTo>
                <a:lnTo>
                  <a:pt x="605790" y="1123188"/>
                </a:lnTo>
                <a:lnTo>
                  <a:pt x="687070" y="1112520"/>
                </a:lnTo>
                <a:lnTo>
                  <a:pt x="737870" y="1100328"/>
                </a:lnTo>
                <a:lnTo>
                  <a:pt x="789940" y="1082040"/>
                </a:lnTo>
                <a:lnTo>
                  <a:pt x="839470" y="1059180"/>
                </a:lnTo>
                <a:lnTo>
                  <a:pt x="909320" y="1014984"/>
                </a:lnTo>
                <a:lnTo>
                  <a:pt x="951230" y="978408"/>
                </a:lnTo>
                <a:lnTo>
                  <a:pt x="991870" y="938784"/>
                </a:lnTo>
                <a:lnTo>
                  <a:pt x="1042670" y="870204"/>
                </a:lnTo>
                <a:lnTo>
                  <a:pt x="1070610" y="821436"/>
                </a:lnTo>
                <a:lnTo>
                  <a:pt x="1093470" y="771144"/>
                </a:lnTo>
                <a:lnTo>
                  <a:pt x="1109980" y="719328"/>
                </a:lnTo>
                <a:lnTo>
                  <a:pt x="1116330" y="691896"/>
                </a:lnTo>
                <a:close/>
              </a:path>
              <a:path w="1129030" h="1123314">
                <a:moveTo>
                  <a:pt x="999490" y="580644"/>
                </a:moveTo>
                <a:lnTo>
                  <a:pt x="999490" y="560832"/>
                </a:lnTo>
                <a:lnTo>
                  <a:pt x="996950" y="539496"/>
                </a:lnTo>
                <a:lnTo>
                  <a:pt x="995680" y="519684"/>
                </a:lnTo>
                <a:lnTo>
                  <a:pt x="993140" y="498348"/>
                </a:lnTo>
                <a:lnTo>
                  <a:pt x="988060" y="478536"/>
                </a:lnTo>
                <a:lnTo>
                  <a:pt x="984250" y="457200"/>
                </a:lnTo>
                <a:lnTo>
                  <a:pt x="970280" y="417576"/>
                </a:lnTo>
                <a:lnTo>
                  <a:pt x="953770" y="379476"/>
                </a:lnTo>
                <a:lnTo>
                  <a:pt x="920750" y="324612"/>
                </a:lnTo>
                <a:lnTo>
                  <a:pt x="895350" y="289560"/>
                </a:lnTo>
                <a:lnTo>
                  <a:pt x="864870" y="257556"/>
                </a:lnTo>
                <a:lnTo>
                  <a:pt x="831850" y="228600"/>
                </a:lnTo>
                <a:lnTo>
                  <a:pt x="795020" y="201168"/>
                </a:lnTo>
                <a:lnTo>
                  <a:pt x="756920" y="179832"/>
                </a:lnTo>
                <a:lnTo>
                  <a:pt x="717550" y="161544"/>
                </a:lnTo>
                <a:lnTo>
                  <a:pt x="675640" y="147828"/>
                </a:lnTo>
                <a:lnTo>
                  <a:pt x="656590" y="141732"/>
                </a:lnTo>
                <a:lnTo>
                  <a:pt x="635000" y="137160"/>
                </a:lnTo>
                <a:lnTo>
                  <a:pt x="614680" y="134112"/>
                </a:lnTo>
                <a:lnTo>
                  <a:pt x="572770" y="131064"/>
                </a:lnTo>
                <a:lnTo>
                  <a:pt x="552450" y="129540"/>
                </a:lnTo>
                <a:lnTo>
                  <a:pt x="530860" y="131064"/>
                </a:lnTo>
                <a:lnTo>
                  <a:pt x="511810" y="132588"/>
                </a:lnTo>
                <a:lnTo>
                  <a:pt x="490220" y="134112"/>
                </a:lnTo>
                <a:lnTo>
                  <a:pt x="469900" y="138684"/>
                </a:lnTo>
                <a:lnTo>
                  <a:pt x="448310" y="143256"/>
                </a:lnTo>
                <a:lnTo>
                  <a:pt x="429260" y="147828"/>
                </a:lnTo>
                <a:lnTo>
                  <a:pt x="389890" y="161544"/>
                </a:lnTo>
                <a:lnTo>
                  <a:pt x="334010" y="188976"/>
                </a:lnTo>
                <a:lnTo>
                  <a:pt x="283210" y="225552"/>
                </a:lnTo>
                <a:lnTo>
                  <a:pt x="250190" y="254508"/>
                </a:lnTo>
                <a:lnTo>
                  <a:pt x="208280" y="304800"/>
                </a:lnTo>
                <a:lnTo>
                  <a:pt x="185420" y="341376"/>
                </a:lnTo>
                <a:lnTo>
                  <a:pt x="173990" y="361188"/>
                </a:lnTo>
                <a:lnTo>
                  <a:pt x="165100" y="379476"/>
                </a:lnTo>
                <a:lnTo>
                  <a:pt x="149860" y="419100"/>
                </a:lnTo>
                <a:lnTo>
                  <a:pt x="143510" y="438912"/>
                </a:lnTo>
                <a:lnTo>
                  <a:pt x="139700" y="460248"/>
                </a:lnTo>
                <a:lnTo>
                  <a:pt x="135890" y="480060"/>
                </a:lnTo>
                <a:lnTo>
                  <a:pt x="133350" y="501396"/>
                </a:lnTo>
                <a:lnTo>
                  <a:pt x="130810" y="542544"/>
                </a:lnTo>
                <a:lnTo>
                  <a:pt x="130810" y="562356"/>
                </a:lnTo>
                <a:lnTo>
                  <a:pt x="133350" y="603504"/>
                </a:lnTo>
                <a:lnTo>
                  <a:pt x="135890" y="624840"/>
                </a:lnTo>
                <a:lnTo>
                  <a:pt x="140970" y="644652"/>
                </a:lnTo>
                <a:lnTo>
                  <a:pt x="142240" y="649986"/>
                </a:lnTo>
                <a:lnTo>
                  <a:pt x="142240" y="542544"/>
                </a:lnTo>
                <a:lnTo>
                  <a:pt x="146050" y="502920"/>
                </a:lnTo>
                <a:lnTo>
                  <a:pt x="151130" y="463296"/>
                </a:lnTo>
                <a:lnTo>
                  <a:pt x="162560" y="423672"/>
                </a:lnTo>
                <a:lnTo>
                  <a:pt x="177800" y="385572"/>
                </a:lnTo>
                <a:lnTo>
                  <a:pt x="195580" y="348996"/>
                </a:lnTo>
                <a:lnTo>
                  <a:pt x="218440" y="312420"/>
                </a:lnTo>
                <a:lnTo>
                  <a:pt x="260350" y="263652"/>
                </a:lnTo>
                <a:lnTo>
                  <a:pt x="290830" y="236220"/>
                </a:lnTo>
                <a:lnTo>
                  <a:pt x="323850" y="211836"/>
                </a:lnTo>
                <a:lnTo>
                  <a:pt x="356870" y="190500"/>
                </a:lnTo>
                <a:lnTo>
                  <a:pt x="393700" y="173736"/>
                </a:lnTo>
                <a:lnTo>
                  <a:pt x="431800" y="160020"/>
                </a:lnTo>
                <a:lnTo>
                  <a:pt x="471170" y="150876"/>
                </a:lnTo>
                <a:lnTo>
                  <a:pt x="511810" y="144780"/>
                </a:lnTo>
                <a:lnTo>
                  <a:pt x="530860" y="143256"/>
                </a:lnTo>
                <a:lnTo>
                  <a:pt x="572770" y="143256"/>
                </a:lnTo>
                <a:lnTo>
                  <a:pt x="612140" y="146304"/>
                </a:lnTo>
                <a:lnTo>
                  <a:pt x="652780" y="153924"/>
                </a:lnTo>
                <a:lnTo>
                  <a:pt x="692150" y="166116"/>
                </a:lnTo>
                <a:lnTo>
                  <a:pt x="730250" y="181356"/>
                </a:lnTo>
                <a:lnTo>
                  <a:pt x="787400" y="211836"/>
                </a:lnTo>
                <a:lnTo>
                  <a:pt x="839470" y="251460"/>
                </a:lnTo>
                <a:lnTo>
                  <a:pt x="871220" y="281940"/>
                </a:lnTo>
                <a:lnTo>
                  <a:pt x="910590" y="330708"/>
                </a:lnTo>
                <a:lnTo>
                  <a:pt x="932180" y="367284"/>
                </a:lnTo>
                <a:lnTo>
                  <a:pt x="949960" y="403860"/>
                </a:lnTo>
                <a:lnTo>
                  <a:pt x="965200" y="441960"/>
                </a:lnTo>
                <a:lnTo>
                  <a:pt x="970280" y="460248"/>
                </a:lnTo>
                <a:lnTo>
                  <a:pt x="976630" y="480060"/>
                </a:lnTo>
                <a:lnTo>
                  <a:pt x="981710" y="521208"/>
                </a:lnTo>
                <a:lnTo>
                  <a:pt x="985520" y="541020"/>
                </a:lnTo>
                <a:lnTo>
                  <a:pt x="985520" y="677672"/>
                </a:lnTo>
                <a:lnTo>
                  <a:pt x="988060" y="664464"/>
                </a:lnTo>
                <a:lnTo>
                  <a:pt x="993140" y="643128"/>
                </a:lnTo>
                <a:lnTo>
                  <a:pt x="995680" y="623316"/>
                </a:lnTo>
                <a:lnTo>
                  <a:pt x="999490" y="580644"/>
                </a:lnTo>
                <a:close/>
              </a:path>
              <a:path w="1129030" h="1123314">
                <a:moveTo>
                  <a:pt x="985520" y="677672"/>
                </a:moveTo>
                <a:lnTo>
                  <a:pt x="985520" y="600456"/>
                </a:lnTo>
                <a:lnTo>
                  <a:pt x="984250" y="620268"/>
                </a:lnTo>
                <a:lnTo>
                  <a:pt x="980440" y="641604"/>
                </a:lnTo>
                <a:lnTo>
                  <a:pt x="971550" y="679704"/>
                </a:lnTo>
                <a:lnTo>
                  <a:pt x="958850" y="719328"/>
                </a:lnTo>
                <a:lnTo>
                  <a:pt x="942340" y="757428"/>
                </a:lnTo>
                <a:lnTo>
                  <a:pt x="923290" y="792480"/>
                </a:lnTo>
                <a:lnTo>
                  <a:pt x="869950" y="859536"/>
                </a:lnTo>
                <a:lnTo>
                  <a:pt x="839470" y="886968"/>
                </a:lnTo>
                <a:lnTo>
                  <a:pt x="805180" y="911352"/>
                </a:lnTo>
                <a:lnTo>
                  <a:pt x="770890" y="932688"/>
                </a:lnTo>
                <a:lnTo>
                  <a:pt x="715010" y="957072"/>
                </a:lnTo>
                <a:lnTo>
                  <a:pt x="676910" y="967740"/>
                </a:lnTo>
                <a:lnTo>
                  <a:pt x="637540" y="976884"/>
                </a:lnTo>
                <a:lnTo>
                  <a:pt x="598170" y="979842"/>
                </a:lnTo>
                <a:lnTo>
                  <a:pt x="557530" y="979932"/>
                </a:lnTo>
                <a:lnTo>
                  <a:pt x="534670" y="978312"/>
                </a:lnTo>
                <a:lnTo>
                  <a:pt x="496570" y="973836"/>
                </a:lnTo>
                <a:lnTo>
                  <a:pt x="416560" y="950976"/>
                </a:lnTo>
                <a:lnTo>
                  <a:pt x="378460" y="932688"/>
                </a:lnTo>
                <a:lnTo>
                  <a:pt x="341630" y="911352"/>
                </a:lnTo>
                <a:lnTo>
                  <a:pt x="288290" y="871728"/>
                </a:lnTo>
                <a:lnTo>
                  <a:pt x="257810" y="841248"/>
                </a:lnTo>
                <a:lnTo>
                  <a:pt x="231140" y="809244"/>
                </a:lnTo>
                <a:lnTo>
                  <a:pt x="207010" y="774192"/>
                </a:lnTo>
                <a:lnTo>
                  <a:pt x="195580" y="757428"/>
                </a:lnTo>
                <a:lnTo>
                  <a:pt x="186690" y="739140"/>
                </a:lnTo>
                <a:lnTo>
                  <a:pt x="179070" y="719328"/>
                </a:lnTo>
                <a:lnTo>
                  <a:pt x="170180" y="701040"/>
                </a:lnTo>
                <a:lnTo>
                  <a:pt x="163830" y="681228"/>
                </a:lnTo>
                <a:lnTo>
                  <a:pt x="157480" y="662940"/>
                </a:lnTo>
                <a:lnTo>
                  <a:pt x="148590" y="623316"/>
                </a:lnTo>
                <a:lnTo>
                  <a:pt x="143510" y="582168"/>
                </a:lnTo>
                <a:lnTo>
                  <a:pt x="142240" y="562356"/>
                </a:lnTo>
                <a:lnTo>
                  <a:pt x="142240" y="649986"/>
                </a:lnTo>
                <a:lnTo>
                  <a:pt x="166370" y="725424"/>
                </a:lnTo>
                <a:lnTo>
                  <a:pt x="195580" y="781812"/>
                </a:lnTo>
                <a:lnTo>
                  <a:pt x="208280" y="798576"/>
                </a:lnTo>
                <a:lnTo>
                  <a:pt x="219710" y="816864"/>
                </a:lnTo>
                <a:lnTo>
                  <a:pt x="248920" y="850392"/>
                </a:lnTo>
                <a:lnTo>
                  <a:pt x="298450" y="896112"/>
                </a:lnTo>
                <a:lnTo>
                  <a:pt x="334010" y="922020"/>
                </a:lnTo>
                <a:lnTo>
                  <a:pt x="392430" y="954024"/>
                </a:lnTo>
                <a:lnTo>
                  <a:pt x="431800" y="969264"/>
                </a:lnTo>
                <a:lnTo>
                  <a:pt x="473710" y="981456"/>
                </a:lnTo>
                <a:lnTo>
                  <a:pt x="514350" y="989076"/>
                </a:lnTo>
                <a:lnTo>
                  <a:pt x="534670" y="992124"/>
                </a:lnTo>
                <a:lnTo>
                  <a:pt x="554990" y="993648"/>
                </a:lnTo>
                <a:lnTo>
                  <a:pt x="598170" y="993648"/>
                </a:lnTo>
                <a:lnTo>
                  <a:pt x="618490" y="990600"/>
                </a:lnTo>
                <a:lnTo>
                  <a:pt x="638810" y="989076"/>
                </a:lnTo>
                <a:lnTo>
                  <a:pt x="679450" y="981456"/>
                </a:lnTo>
                <a:lnTo>
                  <a:pt x="718820" y="969264"/>
                </a:lnTo>
                <a:lnTo>
                  <a:pt x="758190" y="952500"/>
                </a:lnTo>
                <a:lnTo>
                  <a:pt x="795020" y="934212"/>
                </a:lnTo>
                <a:lnTo>
                  <a:pt x="847090" y="897636"/>
                </a:lnTo>
                <a:lnTo>
                  <a:pt x="863600" y="882396"/>
                </a:lnTo>
                <a:lnTo>
                  <a:pt x="878840" y="868680"/>
                </a:lnTo>
                <a:lnTo>
                  <a:pt x="892810" y="851916"/>
                </a:lnTo>
                <a:lnTo>
                  <a:pt x="908050" y="835152"/>
                </a:lnTo>
                <a:lnTo>
                  <a:pt x="919480" y="818388"/>
                </a:lnTo>
                <a:lnTo>
                  <a:pt x="943610" y="781812"/>
                </a:lnTo>
                <a:lnTo>
                  <a:pt x="962660" y="743712"/>
                </a:lnTo>
                <a:lnTo>
                  <a:pt x="984250" y="684276"/>
                </a:lnTo>
                <a:lnTo>
                  <a:pt x="985520" y="677672"/>
                </a:lnTo>
                <a:close/>
              </a:path>
            </a:pathLst>
          </a:custGeom>
          <a:solidFill>
            <a:srgbClr val="C7B69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9" name="object 9"/>
          <p:cNvSpPr/>
          <p:nvPr/>
        </p:nvSpPr>
        <p:spPr>
          <a:xfrm>
            <a:off x="2200202" y="237552"/>
            <a:ext cx="5483663" cy="2334025"/>
          </a:xfrm>
          <a:custGeom>
            <a:avLst/>
            <a:gdLst/>
            <a:ahLst/>
            <a:cxnLst/>
            <a:rect l="l" t="t" r="r" b="b"/>
            <a:pathLst>
              <a:path w="8056245" h="3429000">
                <a:moveTo>
                  <a:pt x="0" y="3428999"/>
                </a:moveTo>
                <a:lnTo>
                  <a:pt x="8055863" y="3428999"/>
                </a:lnTo>
                <a:lnTo>
                  <a:pt x="8055863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10" name="object 10"/>
          <p:cNvSpPr/>
          <p:nvPr/>
        </p:nvSpPr>
        <p:spPr>
          <a:xfrm>
            <a:off x="2149372" y="237552"/>
            <a:ext cx="1297" cy="2334025"/>
          </a:xfrm>
          <a:custGeom>
            <a:avLst/>
            <a:gdLst/>
            <a:ahLst/>
            <a:cxnLst/>
            <a:rect l="l" t="t" r="r" b="b"/>
            <a:pathLst>
              <a:path w="1905" h="3429000">
                <a:moveTo>
                  <a:pt x="0" y="3428999"/>
                </a:moveTo>
                <a:lnTo>
                  <a:pt x="1524" y="3428999"/>
                </a:lnTo>
                <a:lnTo>
                  <a:pt x="1524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11" name="object 11"/>
          <p:cNvSpPr/>
          <p:nvPr/>
        </p:nvSpPr>
        <p:spPr>
          <a:xfrm>
            <a:off x="2082982" y="1149377"/>
            <a:ext cx="212655" cy="19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13" name="object 13"/>
          <p:cNvSpPr/>
          <p:nvPr/>
        </p:nvSpPr>
        <p:spPr>
          <a:xfrm>
            <a:off x="2917858" y="667012"/>
            <a:ext cx="1241195" cy="19045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14" name="object 14"/>
          <p:cNvSpPr/>
          <p:nvPr/>
        </p:nvSpPr>
        <p:spPr>
          <a:xfrm>
            <a:off x="5299787" y="2338174"/>
            <a:ext cx="131742" cy="2323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15" name="object 15"/>
          <p:cNvSpPr/>
          <p:nvPr/>
        </p:nvSpPr>
        <p:spPr>
          <a:xfrm>
            <a:off x="5156563" y="2331950"/>
            <a:ext cx="280496" cy="239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16" name="object 16"/>
          <p:cNvSpPr/>
          <p:nvPr/>
        </p:nvSpPr>
        <p:spPr>
          <a:xfrm>
            <a:off x="5156564" y="2331951"/>
            <a:ext cx="280515" cy="239886"/>
          </a:xfrm>
          <a:custGeom>
            <a:avLst/>
            <a:gdLst/>
            <a:ahLst/>
            <a:cxnLst/>
            <a:rect l="l" t="t" r="r" b="b"/>
            <a:pathLst>
              <a:path w="412115" h="352425">
                <a:moveTo>
                  <a:pt x="412086" y="352044"/>
                </a:moveTo>
                <a:lnTo>
                  <a:pt x="214987" y="3048"/>
                </a:lnTo>
                <a:lnTo>
                  <a:pt x="213463" y="1524"/>
                </a:lnTo>
                <a:lnTo>
                  <a:pt x="210415" y="0"/>
                </a:lnTo>
                <a:lnTo>
                  <a:pt x="205843" y="0"/>
                </a:lnTo>
                <a:lnTo>
                  <a:pt x="202795" y="3048"/>
                </a:lnTo>
                <a:lnTo>
                  <a:pt x="0" y="352044"/>
                </a:lnTo>
                <a:lnTo>
                  <a:pt x="16214" y="352044"/>
                </a:lnTo>
                <a:lnTo>
                  <a:pt x="202795" y="31606"/>
                </a:lnTo>
                <a:lnTo>
                  <a:pt x="202795" y="10668"/>
                </a:lnTo>
                <a:lnTo>
                  <a:pt x="214987" y="10668"/>
                </a:lnTo>
                <a:lnTo>
                  <a:pt x="214987" y="32210"/>
                </a:lnTo>
                <a:lnTo>
                  <a:pt x="395993" y="352044"/>
                </a:lnTo>
                <a:lnTo>
                  <a:pt x="412086" y="352044"/>
                </a:lnTo>
                <a:close/>
              </a:path>
              <a:path w="412115" h="352425">
                <a:moveTo>
                  <a:pt x="214987" y="10668"/>
                </a:moveTo>
                <a:lnTo>
                  <a:pt x="202795" y="10668"/>
                </a:lnTo>
                <a:lnTo>
                  <a:pt x="208804" y="21286"/>
                </a:lnTo>
                <a:lnTo>
                  <a:pt x="214987" y="10668"/>
                </a:lnTo>
                <a:close/>
              </a:path>
              <a:path w="412115" h="352425">
                <a:moveTo>
                  <a:pt x="208804" y="21286"/>
                </a:moveTo>
                <a:lnTo>
                  <a:pt x="202795" y="10668"/>
                </a:lnTo>
                <a:lnTo>
                  <a:pt x="202795" y="31606"/>
                </a:lnTo>
                <a:lnTo>
                  <a:pt x="208804" y="21286"/>
                </a:lnTo>
                <a:close/>
              </a:path>
              <a:path w="412115" h="352425">
                <a:moveTo>
                  <a:pt x="214987" y="32210"/>
                </a:moveTo>
                <a:lnTo>
                  <a:pt x="214987" y="10668"/>
                </a:lnTo>
                <a:lnTo>
                  <a:pt x="208804" y="21286"/>
                </a:lnTo>
                <a:lnTo>
                  <a:pt x="214987" y="32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17" name="object 17"/>
          <p:cNvSpPr/>
          <p:nvPr/>
        </p:nvSpPr>
        <p:spPr>
          <a:xfrm>
            <a:off x="3348290" y="2339212"/>
            <a:ext cx="267116" cy="232538"/>
          </a:xfrm>
          <a:custGeom>
            <a:avLst/>
            <a:gdLst/>
            <a:ahLst/>
            <a:cxnLst/>
            <a:rect l="l" t="t" r="r" b="b"/>
            <a:pathLst>
              <a:path w="392429" h="341629">
                <a:moveTo>
                  <a:pt x="85400" y="189843"/>
                </a:moveTo>
                <a:lnTo>
                  <a:pt x="0" y="341376"/>
                </a:lnTo>
                <a:lnTo>
                  <a:pt x="6465" y="341376"/>
                </a:lnTo>
                <a:lnTo>
                  <a:pt x="11037" y="328676"/>
                </a:lnTo>
                <a:lnTo>
                  <a:pt x="12561" y="328676"/>
                </a:lnTo>
                <a:lnTo>
                  <a:pt x="18657" y="315976"/>
                </a:lnTo>
                <a:lnTo>
                  <a:pt x="20181" y="315976"/>
                </a:lnTo>
                <a:lnTo>
                  <a:pt x="24753" y="303276"/>
                </a:lnTo>
                <a:lnTo>
                  <a:pt x="26277" y="303276"/>
                </a:lnTo>
                <a:lnTo>
                  <a:pt x="30849" y="290576"/>
                </a:lnTo>
                <a:lnTo>
                  <a:pt x="32373" y="290576"/>
                </a:lnTo>
                <a:lnTo>
                  <a:pt x="38469" y="277876"/>
                </a:lnTo>
                <a:lnTo>
                  <a:pt x="39993" y="277876"/>
                </a:lnTo>
                <a:lnTo>
                  <a:pt x="44565" y="265176"/>
                </a:lnTo>
                <a:lnTo>
                  <a:pt x="46089" y="265176"/>
                </a:lnTo>
                <a:lnTo>
                  <a:pt x="52185" y="252476"/>
                </a:lnTo>
                <a:lnTo>
                  <a:pt x="53709" y="252476"/>
                </a:lnTo>
                <a:lnTo>
                  <a:pt x="58281" y="239776"/>
                </a:lnTo>
                <a:lnTo>
                  <a:pt x="59805" y="239776"/>
                </a:lnTo>
                <a:lnTo>
                  <a:pt x="65901" y="227076"/>
                </a:lnTo>
                <a:lnTo>
                  <a:pt x="67425" y="227076"/>
                </a:lnTo>
                <a:lnTo>
                  <a:pt x="71997" y="214376"/>
                </a:lnTo>
                <a:lnTo>
                  <a:pt x="73521" y="214376"/>
                </a:lnTo>
                <a:lnTo>
                  <a:pt x="79617" y="201676"/>
                </a:lnTo>
                <a:lnTo>
                  <a:pt x="81141" y="201676"/>
                </a:lnTo>
                <a:lnTo>
                  <a:pt x="85400" y="189843"/>
                </a:lnTo>
                <a:close/>
              </a:path>
              <a:path w="392429" h="341629">
                <a:moveTo>
                  <a:pt x="94975" y="172855"/>
                </a:moveTo>
                <a:lnTo>
                  <a:pt x="85889" y="188976"/>
                </a:lnTo>
                <a:lnTo>
                  <a:pt x="91809" y="188976"/>
                </a:lnTo>
                <a:lnTo>
                  <a:pt x="93333" y="176276"/>
                </a:lnTo>
                <a:lnTo>
                  <a:pt x="94975" y="172855"/>
                </a:lnTo>
                <a:close/>
              </a:path>
              <a:path w="392429" h="341629">
                <a:moveTo>
                  <a:pt x="198922" y="11176"/>
                </a:moveTo>
                <a:lnTo>
                  <a:pt x="192393" y="0"/>
                </a:lnTo>
                <a:lnTo>
                  <a:pt x="100204" y="163576"/>
                </a:lnTo>
                <a:lnTo>
                  <a:pt x="107049" y="163576"/>
                </a:lnTo>
                <a:lnTo>
                  <a:pt x="113145" y="150876"/>
                </a:lnTo>
                <a:lnTo>
                  <a:pt x="114669" y="138176"/>
                </a:lnTo>
                <a:lnTo>
                  <a:pt x="120765" y="138176"/>
                </a:lnTo>
                <a:lnTo>
                  <a:pt x="126861" y="125476"/>
                </a:lnTo>
                <a:lnTo>
                  <a:pt x="128385" y="125476"/>
                </a:lnTo>
                <a:lnTo>
                  <a:pt x="132957" y="112776"/>
                </a:lnTo>
                <a:lnTo>
                  <a:pt x="134481" y="112776"/>
                </a:lnTo>
                <a:lnTo>
                  <a:pt x="140577" y="100076"/>
                </a:lnTo>
                <a:lnTo>
                  <a:pt x="142101" y="100076"/>
                </a:lnTo>
                <a:lnTo>
                  <a:pt x="146673" y="87376"/>
                </a:lnTo>
                <a:lnTo>
                  <a:pt x="148197" y="87376"/>
                </a:lnTo>
                <a:lnTo>
                  <a:pt x="154293" y="74676"/>
                </a:lnTo>
                <a:lnTo>
                  <a:pt x="155817" y="74676"/>
                </a:lnTo>
                <a:lnTo>
                  <a:pt x="160389" y="61976"/>
                </a:lnTo>
                <a:lnTo>
                  <a:pt x="161913" y="61976"/>
                </a:lnTo>
                <a:lnTo>
                  <a:pt x="166485" y="49276"/>
                </a:lnTo>
                <a:lnTo>
                  <a:pt x="168009" y="49276"/>
                </a:lnTo>
                <a:lnTo>
                  <a:pt x="174105" y="36576"/>
                </a:lnTo>
                <a:lnTo>
                  <a:pt x="175629" y="36576"/>
                </a:lnTo>
                <a:lnTo>
                  <a:pt x="180201" y="23876"/>
                </a:lnTo>
                <a:lnTo>
                  <a:pt x="181725" y="23876"/>
                </a:lnTo>
                <a:lnTo>
                  <a:pt x="187821" y="11176"/>
                </a:lnTo>
                <a:lnTo>
                  <a:pt x="198922" y="11176"/>
                </a:lnTo>
                <a:close/>
              </a:path>
              <a:path w="392429" h="341629">
                <a:moveTo>
                  <a:pt x="221181" y="49276"/>
                </a:moveTo>
                <a:lnTo>
                  <a:pt x="198922" y="11176"/>
                </a:lnTo>
                <a:lnTo>
                  <a:pt x="198489" y="11176"/>
                </a:lnTo>
                <a:lnTo>
                  <a:pt x="198489" y="23876"/>
                </a:lnTo>
                <a:lnTo>
                  <a:pt x="206109" y="23876"/>
                </a:lnTo>
                <a:lnTo>
                  <a:pt x="207633" y="36576"/>
                </a:lnTo>
                <a:lnTo>
                  <a:pt x="213729" y="36576"/>
                </a:lnTo>
                <a:lnTo>
                  <a:pt x="213729" y="49276"/>
                </a:lnTo>
                <a:lnTo>
                  <a:pt x="221181" y="49276"/>
                </a:lnTo>
                <a:close/>
              </a:path>
              <a:path w="392429" h="341629">
                <a:moveTo>
                  <a:pt x="228600" y="61976"/>
                </a:moveTo>
                <a:lnTo>
                  <a:pt x="221392" y="49638"/>
                </a:lnTo>
                <a:lnTo>
                  <a:pt x="222873" y="61976"/>
                </a:lnTo>
                <a:lnTo>
                  <a:pt x="228600" y="61976"/>
                </a:lnTo>
                <a:close/>
              </a:path>
              <a:path w="392429" h="341629">
                <a:moveTo>
                  <a:pt x="243439" y="87376"/>
                </a:moveTo>
                <a:lnTo>
                  <a:pt x="228969" y="62607"/>
                </a:lnTo>
                <a:lnTo>
                  <a:pt x="228969" y="74676"/>
                </a:lnTo>
                <a:lnTo>
                  <a:pt x="235065" y="74676"/>
                </a:lnTo>
                <a:lnTo>
                  <a:pt x="235065" y="87376"/>
                </a:lnTo>
                <a:lnTo>
                  <a:pt x="243439" y="87376"/>
                </a:lnTo>
                <a:close/>
              </a:path>
              <a:path w="392429" h="341629">
                <a:moveTo>
                  <a:pt x="273117" y="138176"/>
                </a:moveTo>
                <a:lnTo>
                  <a:pt x="244209" y="88693"/>
                </a:lnTo>
                <a:lnTo>
                  <a:pt x="244209" y="100076"/>
                </a:lnTo>
                <a:lnTo>
                  <a:pt x="250305" y="100076"/>
                </a:lnTo>
                <a:lnTo>
                  <a:pt x="250305" y="112776"/>
                </a:lnTo>
                <a:lnTo>
                  <a:pt x="257925" y="112776"/>
                </a:lnTo>
                <a:lnTo>
                  <a:pt x="257925" y="125476"/>
                </a:lnTo>
                <a:lnTo>
                  <a:pt x="265545" y="125476"/>
                </a:lnTo>
                <a:lnTo>
                  <a:pt x="265545" y="138176"/>
                </a:lnTo>
                <a:lnTo>
                  <a:pt x="273117" y="138176"/>
                </a:lnTo>
                <a:close/>
              </a:path>
              <a:path w="392429" h="341629">
                <a:moveTo>
                  <a:pt x="280537" y="150876"/>
                </a:moveTo>
                <a:lnTo>
                  <a:pt x="273165" y="138257"/>
                </a:lnTo>
                <a:lnTo>
                  <a:pt x="273165" y="150876"/>
                </a:lnTo>
                <a:lnTo>
                  <a:pt x="280537" y="150876"/>
                </a:lnTo>
                <a:close/>
              </a:path>
              <a:path w="392429" h="341629">
                <a:moveTo>
                  <a:pt x="287956" y="163576"/>
                </a:moveTo>
                <a:lnTo>
                  <a:pt x="280785" y="151301"/>
                </a:lnTo>
                <a:lnTo>
                  <a:pt x="280785" y="163576"/>
                </a:lnTo>
                <a:lnTo>
                  <a:pt x="287956" y="163576"/>
                </a:lnTo>
                <a:close/>
              </a:path>
              <a:path w="392429" h="341629">
                <a:moveTo>
                  <a:pt x="332473" y="239776"/>
                </a:moveTo>
                <a:lnTo>
                  <a:pt x="288405" y="164344"/>
                </a:lnTo>
                <a:lnTo>
                  <a:pt x="288405" y="176276"/>
                </a:lnTo>
                <a:lnTo>
                  <a:pt x="294501" y="176276"/>
                </a:lnTo>
                <a:lnTo>
                  <a:pt x="294501" y="188976"/>
                </a:lnTo>
                <a:lnTo>
                  <a:pt x="302121" y="188976"/>
                </a:lnTo>
                <a:lnTo>
                  <a:pt x="302121" y="201676"/>
                </a:lnTo>
                <a:lnTo>
                  <a:pt x="309741" y="201676"/>
                </a:lnTo>
                <a:lnTo>
                  <a:pt x="309741" y="214376"/>
                </a:lnTo>
                <a:lnTo>
                  <a:pt x="317361" y="214376"/>
                </a:lnTo>
                <a:lnTo>
                  <a:pt x="318885" y="227076"/>
                </a:lnTo>
                <a:lnTo>
                  <a:pt x="324981" y="227076"/>
                </a:lnTo>
                <a:lnTo>
                  <a:pt x="324981" y="239776"/>
                </a:lnTo>
                <a:lnTo>
                  <a:pt x="332473" y="239776"/>
                </a:lnTo>
                <a:close/>
              </a:path>
              <a:path w="392429" h="341629">
                <a:moveTo>
                  <a:pt x="339892" y="252476"/>
                </a:moveTo>
                <a:lnTo>
                  <a:pt x="332634" y="240051"/>
                </a:lnTo>
                <a:lnTo>
                  <a:pt x="334125" y="252476"/>
                </a:lnTo>
                <a:lnTo>
                  <a:pt x="339892" y="252476"/>
                </a:lnTo>
                <a:close/>
              </a:path>
              <a:path w="392429" h="341629">
                <a:moveTo>
                  <a:pt x="354731" y="277876"/>
                </a:moveTo>
                <a:lnTo>
                  <a:pt x="340221" y="253038"/>
                </a:lnTo>
                <a:lnTo>
                  <a:pt x="340221" y="265176"/>
                </a:lnTo>
                <a:lnTo>
                  <a:pt x="346317" y="265176"/>
                </a:lnTo>
                <a:lnTo>
                  <a:pt x="346317" y="277876"/>
                </a:lnTo>
                <a:lnTo>
                  <a:pt x="354731" y="277876"/>
                </a:lnTo>
                <a:close/>
              </a:path>
              <a:path w="392429" h="341629">
                <a:moveTo>
                  <a:pt x="384409" y="328676"/>
                </a:moveTo>
                <a:lnTo>
                  <a:pt x="355461" y="279125"/>
                </a:lnTo>
                <a:lnTo>
                  <a:pt x="355461" y="290576"/>
                </a:lnTo>
                <a:lnTo>
                  <a:pt x="361557" y="290576"/>
                </a:lnTo>
                <a:lnTo>
                  <a:pt x="361557" y="303276"/>
                </a:lnTo>
                <a:lnTo>
                  <a:pt x="369177" y="303276"/>
                </a:lnTo>
                <a:lnTo>
                  <a:pt x="369177" y="315976"/>
                </a:lnTo>
                <a:lnTo>
                  <a:pt x="376797" y="315976"/>
                </a:lnTo>
                <a:lnTo>
                  <a:pt x="376797" y="328676"/>
                </a:lnTo>
                <a:lnTo>
                  <a:pt x="384409" y="328676"/>
                </a:lnTo>
                <a:close/>
              </a:path>
              <a:path w="392429" h="341629">
                <a:moveTo>
                  <a:pt x="391829" y="341376"/>
                </a:moveTo>
                <a:lnTo>
                  <a:pt x="384417" y="328689"/>
                </a:lnTo>
                <a:lnTo>
                  <a:pt x="384417" y="341376"/>
                </a:lnTo>
                <a:lnTo>
                  <a:pt x="391829" y="3413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18" name="object 18"/>
          <p:cNvSpPr/>
          <p:nvPr/>
        </p:nvSpPr>
        <p:spPr>
          <a:xfrm>
            <a:off x="3343148" y="2335062"/>
            <a:ext cx="277057" cy="236860"/>
          </a:xfrm>
          <a:custGeom>
            <a:avLst/>
            <a:gdLst/>
            <a:ahLst/>
            <a:cxnLst/>
            <a:rect l="l" t="t" r="r" b="b"/>
            <a:pathLst>
              <a:path w="407035" h="347979">
                <a:moveTo>
                  <a:pt x="214343" y="17272"/>
                </a:moveTo>
                <a:lnTo>
                  <a:pt x="206043" y="3047"/>
                </a:lnTo>
                <a:lnTo>
                  <a:pt x="204520" y="1524"/>
                </a:lnTo>
                <a:lnTo>
                  <a:pt x="201472" y="0"/>
                </a:lnTo>
                <a:lnTo>
                  <a:pt x="196900" y="0"/>
                </a:lnTo>
                <a:lnTo>
                  <a:pt x="193852" y="3048"/>
                </a:lnTo>
                <a:lnTo>
                  <a:pt x="0" y="347472"/>
                </a:lnTo>
                <a:lnTo>
                  <a:pt x="14019" y="347472"/>
                </a:lnTo>
                <a:lnTo>
                  <a:pt x="18591" y="334772"/>
                </a:lnTo>
                <a:lnTo>
                  <a:pt x="20115" y="334772"/>
                </a:lnTo>
                <a:lnTo>
                  <a:pt x="26211" y="322072"/>
                </a:lnTo>
                <a:lnTo>
                  <a:pt x="27735" y="322072"/>
                </a:lnTo>
                <a:lnTo>
                  <a:pt x="32307" y="309372"/>
                </a:lnTo>
                <a:lnTo>
                  <a:pt x="33831" y="309372"/>
                </a:lnTo>
                <a:lnTo>
                  <a:pt x="38403" y="296672"/>
                </a:lnTo>
                <a:lnTo>
                  <a:pt x="39927" y="296672"/>
                </a:lnTo>
                <a:lnTo>
                  <a:pt x="46023" y="283972"/>
                </a:lnTo>
                <a:lnTo>
                  <a:pt x="47547" y="283972"/>
                </a:lnTo>
                <a:lnTo>
                  <a:pt x="52119" y="271272"/>
                </a:lnTo>
                <a:lnTo>
                  <a:pt x="53643" y="271272"/>
                </a:lnTo>
                <a:lnTo>
                  <a:pt x="59739" y="258572"/>
                </a:lnTo>
                <a:lnTo>
                  <a:pt x="61263" y="258572"/>
                </a:lnTo>
                <a:lnTo>
                  <a:pt x="65835" y="245872"/>
                </a:lnTo>
                <a:lnTo>
                  <a:pt x="67359" y="245872"/>
                </a:lnTo>
                <a:lnTo>
                  <a:pt x="73455" y="233172"/>
                </a:lnTo>
                <a:lnTo>
                  <a:pt x="74979" y="233172"/>
                </a:lnTo>
                <a:lnTo>
                  <a:pt x="79551" y="220472"/>
                </a:lnTo>
                <a:lnTo>
                  <a:pt x="81075" y="220472"/>
                </a:lnTo>
                <a:lnTo>
                  <a:pt x="87171" y="207772"/>
                </a:lnTo>
                <a:lnTo>
                  <a:pt x="88695" y="207772"/>
                </a:lnTo>
                <a:lnTo>
                  <a:pt x="93267" y="195072"/>
                </a:lnTo>
                <a:lnTo>
                  <a:pt x="99363" y="195072"/>
                </a:lnTo>
                <a:lnTo>
                  <a:pt x="100887" y="182372"/>
                </a:lnTo>
                <a:lnTo>
                  <a:pt x="106983" y="169672"/>
                </a:lnTo>
                <a:lnTo>
                  <a:pt x="114603" y="169672"/>
                </a:lnTo>
                <a:lnTo>
                  <a:pt x="120699" y="156972"/>
                </a:lnTo>
                <a:lnTo>
                  <a:pt x="122223" y="144272"/>
                </a:lnTo>
                <a:lnTo>
                  <a:pt x="128319" y="144272"/>
                </a:lnTo>
                <a:lnTo>
                  <a:pt x="134415" y="131572"/>
                </a:lnTo>
                <a:lnTo>
                  <a:pt x="135939" y="131572"/>
                </a:lnTo>
                <a:lnTo>
                  <a:pt x="140511" y="118872"/>
                </a:lnTo>
                <a:lnTo>
                  <a:pt x="142035" y="118872"/>
                </a:lnTo>
                <a:lnTo>
                  <a:pt x="148131" y="106172"/>
                </a:lnTo>
                <a:lnTo>
                  <a:pt x="149655" y="106172"/>
                </a:lnTo>
                <a:lnTo>
                  <a:pt x="154227" y="93472"/>
                </a:lnTo>
                <a:lnTo>
                  <a:pt x="155751" y="93472"/>
                </a:lnTo>
                <a:lnTo>
                  <a:pt x="161847" y="80772"/>
                </a:lnTo>
                <a:lnTo>
                  <a:pt x="163371" y="80772"/>
                </a:lnTo>
                <a:lnTo>
                  <a:pt x="167943" y="68072"/>
                </a:lnTo>
                <a:lnTo>
                  <a:pt x="169467" y="68072"/>
                </a:lnTo>
                <a:lnTo>
                  <a:pt x="174039" y="55372"/>
                </a:lnTo>
                <a:lnTo>
                  <a:pt x="175563" y="55372"/>
                </a:lnTo>
                <a:lnTo>
                  <a:pt x="181659" y="42672"/>
                </a:lnTo>
                <a:lnTo>
                  <a:pt x="183183" y="42672"/>
                </a:lnTo>
                <a:lnTo>
                  <a:pt x="187755" y="29972"/>
                </a:lnTo>
                <a:lnTo>
                  <a:pt x="189279" y="29972"/>
                </a:lnTo>
                <a:lnTo>
                  <a:pt x="193852" y="20446"/>
                </a:lnTo>
                <a:lnTo>
                  <a:pt x="193852" y="9144"/>
                </a:lnTo>
                <a:lnTo>
                  <a:pt x="206044" y="9144"/>
                </a:lnTo>
                <a:lnTo>
                  <a:pt x="206044" y="17272"/>
                </a:lnTo>
                <a:lnTo>
                  <a:pt x="214343" y="17272"/>
                </a:lnTo>
                <a:close/>
              </a:path>
              <a:path w="407035" h="347979">
                <a:moveTo>
                  <a:pt x="206044" y="9144"/>
                </a:moveTo>
                <a:lnTo>
                  <a:pt x="193852" y="9144"/>
                </a:lnTo>
                <a:lnTo>
                  <a:pt x="198600" y="17272"/>
                </a:lnTo>
                <a:lnTo>
                  <a:pt x="201472" y="17256"/>
                </a:lnTo>
                <a:lnTo>
                  <a:pt x="206044" y="9144"/>
                </a:lnTo>
                <a:close/>
              </a:path>
              <a:path w="407035" h="347979">
                <a:moveTo>
                  <a:pt x="198600" y="17272"/>
                </a:moveTo>
                <a:lnTo>
                  <a:pt x="193852" y="9144"/>
                </a:lnTo>
                <a:lnTo>
                  <a:pt x="193852" y="20446"/>
                </a:lnTo>
                <a:lnTo>
                  <a:pt x="195375" y="17272"/>
                </a:lnTo>
                <a:lnTo>
                  <a:pt x="198600" y="17272"/>
                </a:lnTo>
                <a:close/>
              </a:path>
              <a:path w="407035" h="347979">
                <a:moveTo>
                  <a:pt x="206044" y="17272"/>
                </a:moveTo>
                <a:lnTo>
                  <a:pt x="206044" y="9144"/>
                </a:lnTo>
                <a:lnTo>
                  <a:pt x="201463" y="17272"/>
                </a:lnTo>
                <a:lnTo>
                  <a:pt x="206044" y="17272"/>
                </a:lnTo>
                <a:close/>
              </a:path>
              <a:path w="407035" h="347979">
                <a:moveTo>
                  <a:pt x="407001" y="347472"/>
                </a:moveTo>
                <a:lnTo>
                  <a:pt x="214343" y="17272"/>
                </a:lnTo>
                <a:lnTo>
                  <a:pt x="206043" y="17272"/>
                </a:lnTo>
                <a:lnTo>
                  <a:pt x="206043" y="29972"/>
                </a:lnTo>
                <a:lnTo>
                  <a:pt x="213663" y="29972"/>
                </a:lnTo>
                <a:lnTo>
                  <a:pt x="215187" y="42672"/>
                </a:lnTo>
                <a:lnTo>
                  <a:pt x="221283" y="42672"/>
                </a:lnTo>
                <a:lnTo>
                  <a:pt x="221283" y="55372"/>
                </a:lnTo>
                <a:lnTo>
                  <a:pt x="228903" y="55372"/>
                </a:lnTo>
                <a:lnTo>
                  <a:pt x="230427" y="68072"/>
                </a:lnTo>
                <a:lnTo>
                  <a:pt x="236523" y="68072"/>
                </a:lnTo>
                <a:lnTo>
                  <a:pt x="236523" y="80772"/>
                </a:lnTo>
                <a:lnTo>
                  <a:pt x="242619" y="80772"/>
                </a:lnTo>
                <a:lnTo>
                  <a:pt x="242619" y="92620"/>
                </a:lnTo>
                <a:lnTo>
                  <a:pt x="243117" y="93472"/>
                </a:lnTo>
                <a:lnTo>
                  <a:pt x="251763" y="93472"/>
                </a:lnTo>
                <a:lnTo>
                  <a:pt x="251763" y="106172"/>
                </a:lnTo>
                <a:lnTo>
                  <a:pt x="257859" y="106172"/>
                </a:lnTo>
                <a:lnTo>
                  <a:pt x="257859" y="118706"/>
                </a:lnTo>
                <a:lnTo>
                  <a:pt x="257956" y="118872"/>
                </a:lnTo>
                <a:lnTo>
                  <a:pt x="265479" y="118872"/>
                </a:lnTo>
                <a:lnTo>
                  <a:pt x="265479" y="131572"/>
                </a:lnTo>
                <a:lnTo>
                  <a:pt x="273099" y="131572"/>
                </a:lnTo>
                <a:lnTo>
                  <a:pt x="273099" y="144272"/>
                </a:lnTo>
                <a:lnTo>
                  <a:pt x="280719" y="144272"/>
                </a:lnTo>
                <a:lnTo>
                  <a:pt x="280719" y="156972"/>
                </a:lnTo>
                <a:lnTo>
                  <a:pt x="288339" y="156972"/>
                </a:lnTo>
                <a:lnTo>
                  <a:pt x="288339" y="169672"/>
                </a:lnTo>
                <a:lnTo>
                  <a:pt x="295959" y="169672"/>
                </a:lnTo>
                <a:lnTo>
                  <a:pt x="295959" y="182372"/>
                </a:lnTo>
                <a:lnTo>
                  <a:pt x="302055" y="182372"/>
                </a:lnTo>
                <a:lnTo>
                  <a:pt x="302055" y="194357"/>
                </a:lnTo>
                <a:lnTo>
                  <a:pt x="302473" y="195072"/>
                </a:lnTo>
                <a:lnTo>
                  <a:pt x="309675" y="195072"/>
                </a:lnTo>
                <a:lnTo>
                  <a:pt x="309675" y="207400"/>
                </a:lnTo>
                <a:lnTo>
                  <a:pt x="309892" y="207772"/>
                </a:lnTo>
                <a:lnTo>
                  <a:pt x="317295" y="207772"/>
                </a:lnTo>
                <a:lnTo>
                  <a:pt x="317295" y="220444"/>
                </a:lnTo>
                <a:lnTo>
                  <a:pt x="324915" y="220472"/>
                </a:lnTo>
                <a:lnTo>
                  <a:pt x="326439" y="233172"/>
                </a:lnTo>
                <a:lnTo>
                  <a:pt x="332535" y="233172"/>
                </a:lnTo>
                <a:lnTo>
                  <a:pt x="332535" y="245872"/>
                </a:lnTo>
                <a:lnTo>
                  <a:pt x="340155" y="245872"/>
                </a:lnTo>
                <a:lnTo>
                  <a:pt x="341679" y="258572"/>
                </a:lnTo>
                <a:lnTo>
                  <a:pt x="347775" y="258572"/>
                </a:lnTo>
                <a:lnTo>
                  <a:pt x="347775" y="271272"/>
                </a:lnTo>
                <a:lnTo>
                  <a:pt x="353871" y="271272"/>
                </a:lnTo>
                <a:lnTo>
                  <a:pt x="353871" y="283051"/>
                </a:lnTo>
                <a:lnTo>
                  <a:pt x="354409" y="283972"/>
                </a:lnTo>
                <a:lnTo>
                  <a:pt x="363015" y="283972"/>
                </a:lnTo>
                <a:lnTo>
                  <a:pt x="363015" y="296672"/>
                </a:lnTo>
                <a:lnTo>
                  <a:pt x="369111" y="296672"/>
                </a:lnTo>
                <a:lnTo>
                  <a:pt x="369111" y="309138"/>
                </a:lnTo>
                <a:lnTo>
                  <a:pt x="369248" y="309372"/>
                </a:lnTo>
                <a:lnTo>
                  <a:pt x="376731" y="309372"/>
                </a:lnTo>
                <a:lnTo>
                  <a:pt x="376731" y="322072"/>
                </a:lnTo>
                <a:lnTo>
                  <a:pt x="384351" y="322072"/>
                </a:lnTo>
                <a:lnTo>
                  <a:pt x="384351" y="334772"/>
                </a:lnTo>
                <a:lnTo>
                  <a:pt x="391971" y="334772"/>
                </a:lnTo>
                <a:lnTo>
                  <a:pt x="391971" y="347472"/>
                </a:lnTo>
                <a:lnTo>
                  <a:pt x="407001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19" name="object 19"/>
          <p:cNvSpPr/>
          <p:nvPr/>
        </p:nvSpPr>
        <p:spPr>
          <a:xfrm>
            <a:off x="3348290" y="2339212"/>
            <a:ext cx="267116" cy="232538"/>
          </a:xfrm>
          <a:custGeom>
            <a:avLst/>
            <a:gdLst/>
            <a:ahLst/>
            <a:cxnLst/>
            <a:rect l="l" t="t" r="r" b="b"/>
            <a:pathLst>
              <a:path w="392429" h="341629">
                <a:moveTo>
                  <a:pt x="391829" y="341376"/>
                </a:moveTo>
                <a:lnTo>
                  <a:pt x="192393" y="0"/>
                </a:lnTo>
                <a:lnTo>
                  <a:pt x="0" y="341376"/>
                </a:lnTo>
                <a:lnTo>
                  <a:pt x="391829" y="34137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0" name="object 20"/>
          <p:cNvSpPr/>
          <p:nvPr/>
        </p:nvSpPr>
        <p:spPr>
          <a:xfrm>
            <a:off x="3343148" y="2335062"/>
            <a:ext cx="277057" cy="236860"/>
          </a:xfrm>
          <a:custGeom>
            <a:avLst/>
            <a:gdLst/>
            <a:ahLst/>
            <a:cxnLst/>
            <a:rect l="l" t="t" r="r" b="b"/>
            <a:pathLst>
              <a:path w="407035" h="347979">
                <a:moveTo>
                  <a:pt x="407001" y="347472"/>
                </a:moveTo>
                <a:lnTo>
                  <a:pt x="206044" y="3048"/>
                </a:lnTo>
                <a:lnTo>
                  <a:pt x="204520" y="1524"/>
                </a:lnTo>
                <a:lnTo>
                  <a:pt x="201472" y="0"/>
                </a:lnTo>
                <a:lnTo>
                  <a:pt x="196900" y="0"/>
                </a:lnTo>
                <a:lnTo>
                  <a:pt x="193852" y="3048"/>
                </a:lnTo>
                <a:lnTo>
                  <a:pt x="0" y="347472"/>
                </a:lnTo>
                <a:lnTo>
                  <a:pt x="15368" y="347472"/>
                </a:lnTo>
                <a:lnTo>
                  <a:pt x="193852" y="30777"/>
                </a:lnTo>
                <a:lnTo>
                  <a:pt x="193852" y="9144"/>
                </a:lnTo>
                <a:lnTo>
                  <a:pt x="206044" y="9144"/>
                </a:lnTo>
                <a:lnTo>
                  <a:pt x="206044" y="30013"/>
                </a:lnTo>
                <a:lnTo>
                  <a:pt x="391507" y="347472"/>
                </a:lnTo>
                <a:lnTo>
                  <a:pt x="407001" y="347472"/>
                </a:lnTo>
                <a:close/>
              </a:path>
              <a:path w="407035" h="347979">
                <a:moveTo>
                  <a:pt x="206044" y="9144"/>
                </a:moveTo>
                <a:lnTo>
                  <a:pt x="193852" y="9144"/>
                </a:lnTo>
                <a:lnTo>
                  <a:pt x="200057" y="19766"/>
                </a:lnTo>
                <a:lnTo>
                  <a:pt x="206044" y="9144"/>
                </a:lnTo>
                <a:close/>
              </a:path>
              <a:path w="407035" h="347979">
                <a:moveTo>
                  <a:pt x="200057" y="19766"/>
                </a:moveTo>
                <a:lnTo>
                  <a:pt x="193852" y="9144"/>
                </a:lnTo>
                <a:lnTo>
                  <a:pt x="193852" y="30777"/>
                </a:lnTo>
                <a:lnTo>
                  <a:pt x="200057" y="19766"/>
                </a:lnTo>
                <a:close/>
              </a:path>
              <a:path w="407035" h="347979">
                <a:moveTo>
                  <a:pt x="206044" y="30013"/>
                </a:moveTo>
                <a:lnTo>
                  <a:pt x="206044" y="9144"/>
                </a:lnTo>
                <a:lnTo>
                  <a:pt x="200057" y="19766"/>
                </a:lnTo>
                <a:lnTo>
                  <a:pt x="206044" y="30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1" name="object 21"/>
          <p:cNvSpPr/>
          <p:nvPr/>
        </p:nvSpPr>
        <p:spPr>
          <a:xfrm>
            <a:off x="3572608" y="792531"/>
            <a:ext cx="1601660" cy="1373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2" name="object 22"/>
          <p:cNvSpPr/>
          <p:nvPr/>
        </p:nvSpPr>
        <p:spPr>
          <a:xfrm>
            <a:off x="3576758" y="796681"/>
            <a:ext cx="1597511" cy="1365404"/>
          </a:xfrm>
          <a:custGeom>
            <a:avLst/>
            <a:gdLst/>
            <a:ahLst/>
            <a:cxnLst/>
            <a:rect l="l" t="t" r="r" b="b"/>
            <a:pathLst>
              <a:path w="2346960" h="2005964">
                <a:moveTo>
                  <a:pt x="2346960" y="2005584"/>
                </a:moveTo>
                <a:lnTo>
                  <a:pt x="1173480" y="0"/>
                </a:lnTo>
                <a:lnTo>
                  <a:pt x="0" y="2005584"/>
                </a:lnTo>
                <a:lnTo>
                  <a:pt x="2346960" y="2005584"/>
                </a:lnTo>
                <a:close/>
              </a:path>
            </a:pathLst>
          </a:custGeom>
          <a:solidFill>
            <a:srgbClr val="91D04F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3" name="object 23"/>
          <p:cNvSpPr/>
          <p:nvPr/>
        </p:nvSpPr>
        <p:spPr>
          <a:xfrm>
            <a:off x="3572608" y="792531"/>
            <a:ext cx="1607020" cy="1373617"/>
          </a:xfrm>
          <a:custGeom>
            <a:avLst/>
            <a:gdLst/>
            <a:ahLst/>
            <a:cxnLst/>
            <a:rect l="l" t="t" r="r" b="b"/>
            <a:pathLst>
              <a:path w="2360929" h="2018030">
                <a:moveTo>
                  <a:pt x="1180338" y="18260"/>
                </a:moveTo>
                <a:lnTo>
                  <a:pt x="1175004" y="9144"/>
                </a:lnTo>
                <a:lnTo>
                  <a:pt x="1175004" y="3048"/>
                </a:lnTo>
                <a:lnTo>
                  <a:pt x="0" y="2008632"/>
                </a:lnTo>
                <a:lnTo>
                  <a:pt x="0" y="2014728"/>
                </a:lnTo>
                <a:lnTo>
                  <a:pt x="1524" y="2017776"/>
                </a:lnTo>
                <a:lnTo>
                  <a:pt x="6096" y="2017776"/>
                </a:lnTo>
                <a:lnTo>
                  <a:pt x="6096" y="2005584"/>
                </a:lnTo>
                <a:lnTo>
                  <a:pt x="17542" y="2005584"/>
                </a:lnTo>
                <a:lnTo>
                  <a:pt x="1180338" y="18260"/>
                </a:lnTo>
                <a:close/>
              </a:path>
              <a:path w="2360929" h="2018030">
                <a:moveTo>
                  <a:pt x="17542" y="2005584"/>
                </a:moveTo>
                <a:lnTo>
                  <a:pt x="6096" y="2005584"/>
                </a:lnTo>
                <a:lnTo>
                  <a:pt x="12192" y="2014728"/>
                </a:lnTo>
                <a:lnTo>
                  <a:pt x="17542" y="2005584"/>
                </a:lnTo>
                <a:close/>
              </a:path>
              <a:path w="2360929" h="2018030">
                <a:moveTo>
                  <a:pt x="2353056" y="2017776"/>
                </a:moveTo>
                <a:lnTo>
                  <a:pt x="2353056" y="2005584"/>
                </a:lnTo>
                <a:lnTo>
                  <a:pt x="2348484" y="2014728"/>
                </a:lnTo>
                <a:lnTo>
                  <a:pt x="2343133" y="2005584"/>
                </a:lnTo>
                <a:lnTo>
                  <a:pt x="17542" y="2005584"/>
                </a:lnTo>
                <a:lnTo>
                  <a:pt x="12192" y="2014728"/>
                </a:lnTo>
                <a:lnTo>
                  <a:pt x="6096" y="2005584"/>
                </a:lnTo>
                <a:lnTo>
                  <a:pt x="6096" y="2017776"/>
                </a:lnTo>
                <a:lnTo>
                  <a:pt x="2353056" y="2017776"/>
                </a:lnTo>
                <a:close/>
              </a:path>
              <a:path w="2360929" h="2018030">
                <a:moveTo>
                  <a:pt x="2360676" y="2013204"/>
                </a:moveTo>
                <a:lnTo>
                  <a:pt x="2360676" y="2011680"/>
                </a:lnTo>
                <a:lnTo>
                  <a:pt x="2359152" y="2008632"/>
                </a:lnTo>
                <a:lnTo>
                  <a:pt x="1185672" y="3048"/>
                </a:lnTo>
                <a:lnTo>
                  <a:pt x="1182624" y="0"/>
                </a:lnTo>
                <a:lnTo>
                  <a:pt x="1178052" y="0"/>
                </a:lnTo>
                <a:lnTo>
                  <a:pt x="1175004" y="1524"/>
                </a:lnTo>
                <a:lnTo>
                  <a:pt x="1175004" y="9144"/>
                </a:lnTo>
                <a:lnTo>
                  <a:pt x="1185672" y="9144"/>
                </a:lnTo>
                <a:lnTo>
                  <a:pt x="1185672" y="27376"/>
                </a:lnTo>
                <a:lnTo>
                  <a:pt x="2343133" y="2005584"/>
                </a:lnTo>
                <a:lnTo>
                  <a:pt x="2353056" y="2005584"/>
                </a:lnTo>
                <a:lnTo>
                  <a:pt x="2353056" y="2017776"/>
                </a:lnTo>
                <a:lnTo>
                  <a:pt x="2357628" y="2017776"/>
                </a:lnTo>
                <a:lnTo>
                  <a:pt x="2359152" y="2014728"/>
                </a:lnTo>
                <a:lnTo>
                  <a:pt x="2360676" y="2013204"/>
                </a:lnTo>
                <a:close/>
              </a:path>
              <a:path w="2360929" h="2018030">
                <a:moveTo>
                  <a:pt x="1185672" y="9144"/>
                </a:moveTo>
                <a:lnTo>
                  <a:pt x="1175004" y="9144"/>
                </a:lnTo>
                <a:lnTo>
                  <a:pt x="1180338" y="18260"/>
                </a:lnTo>
                <a:lnTo>
                  <a:pt x="1185672" y="9144"/>
                </a:lnTo>
                <a:close/>
              </a:path>
              <a:path w="2360929" h="2018030">
                <a:moveTo>
                  <a:pt x="1185672" y="27376"/>
                </a:moveTo>
                <a:lnTo>
                  <a:pt x="1185672" y="9144"/>
                </a:lnTo>
                <a:lnTo>
                  <a:pt x="1180338" y="18260"/>
                </a:lnTo>
                <a:lnTo>
                  <a:pt x="1185672" y="27376"/>
                </a:lnTo>
                <a:close/>
              </a:path>
              <a:path w="2360929" h="2018030">
                <a:moveTo>
                  <a:pt x="2353056" y="2005584"/>
                </a:moveTo>
                <a:lnTo>
                  <a:pt x="2343133" y="2005584"/>
                </a:lnTo>
                <a:lnTo>
                  <a:pt x="2348484" y="2014728"/>
                </a:lnTo>
                <a:lnTo>
                  <a:pt x="2353056" y="2005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4" name="object 24"/>
          <p:cNvSpPr/>
          <p:nvPr/>
        </p:nvSpPr>
        <p:spPr>
          <a:xfrm>
            <a:off x="3457463" y="2153526"/>
            <a:ext cx="1870332" cy="4170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5" name="object 25"/>
          <p:cNvSpPr txBox="1"/>
          <p:nvPr/>
        </p:nvSpPr>
        <p:spPr>
          <a:xfrm>
            <a:off x="4020524" y="2259626"/>
            <a:ext cx="705827" cy="301578"/>
          </a:xfrm>
          <a:prstGeom prst="rect">
            <a:avLst/>
          </a:prstGeom>
        </p:spPr>
        <p:txBody>
          <a:bodyPr vert="horz" wrap="square" lIns="0" tIns="8212" rIns="0" bIns="0" rtlCol="0">
            <a:spAutoFit/>
          </a:bodyPr>
          <a:lstStyle/>
          <a:p>
            <a:pPr marL="8645">
              <a:spcBef>
                <a:spcPts val="65"/>
              </a:spcBef>
            </a:pPr>
            <a:r>
              <a:rPr sz="1906" spc="-3" dirty="0">
                <a:solidFill>
                  <a:srgbClr val="C00000"/>
                </a:solidFill>
                <a:latin typeface="Gill Sans MT"/>
                <a:cs typeface="Gill Sans MT"/>
              </a:rPr>
              <a:t>A</a:t>
            </a:r>
            <a:r>
              <a:rPr sz="1906" spc="-41" dirty="0">
                <a:solidFill>
                  <a:srgbClr val="C00000"/>
                </a:solidFill>
                <a:latin typeface="Gill Sans MT"/>
                <a:cs typeface="Gill Sans MT"/>
              </a:rPr>
              <a:t>g</a:t>
            </a:r>
            <a:r>
              <a:rPr sz="1906" dirty="0">
                <a:solidFill>
                  <a:srgbClr val="C00000"/>
                </a:solidFill>
                <a:latin typeface="Gill Sans MT"/>
                <a:cs typeface="Gill Sans MT"/>
              </a:rPr>
              <a:t>e</a:t>
            </a:r>
            <a:r>
              <a:rPr sz="1906" spc="-3" dirty="0">
                <a:solidFill>
                  <a:srgbClr val="C00000"/>
                </a:solidFill>
                <a:latin typeface="Gill Sans MT"/>
                <a:cs typeface="Gill Sans MT"/>
              </a:rPr>
              <a:t>nt</a:t>
            </a:r>
            <a:endParaRPr sz="1906" dirty="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94258" y="1860649"/>
            <a:ext cx="1136757" cy="197243"/>
          </a:xfrm>
          <a:prstGeom prst="rect">
            <a:avLst/>
          </a:prstGeom>
        </p:spPr>
        <p:txBody>
          <a:bodyPr vert="horz" wrap="square" lIns="0" tIns="8645" rIns="0" bIns="0" rtlCol="0">
            <a:spAutoFit/>
          </a:bodyPr>
          <a:lstStyle/>
          <a:p>
            <a:pPr marL="8645">
              <a:spcBef>
                <a:spcPts val="68"/>
              </a:spcBef>
            </a:pPr>
            <a:r>
              <a:rPr sz="1225" spc="-10" dirty="0">
                <a:latin typeface="Gill Sans MT"/>
                <a:cs typeface="Gill Sans MT"/>
              </a:rPr>
              <a:t>Environnement</a:t>
            </a:r>
            <a:endParaRPr sz="1225" dirty="0">
              <a:latin typeface="Gill Sans MT"/>
              <a:cs typeface="Gill Sans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92526" y="1141079"/>
            <a:ext cx="445021" cy="446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8" name="object 28"/>
          <p:cNvSpPr/>
          <p:nvPr/>
        </p:nvSpPr>
        <p:spPr>
          <a:xfrm>
            <a:off x="6522816" y="1747406"/>
            <a:ext cx="311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719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9" name="object 29"/>
          <p:cNvSpPr/>
          <p:nvPr/>
        </p:nvSpPr>
        <p:spPr>
          <a:xfrm>
            <a:off x="6516591" y="1750519"/>
            <a:ext cx="46681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0" name="object 30"/>
          <p:cNvSpPr/>
          <p:nvPr/>
        </p:nvSpPr>
        <p:spPr>
          <a:xfrm>
            <a:off x="6351655" y="1752074"/>
            <a:ext cx="379667" cy="8184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1" name="object 31"/>
          <p:cNvSpPr/>
          <p:nvPr/>
        </p:nvSpPr>
        <p:spPr>
          <a:xfrm>
            <a:off x="6190866" y="1885892"/>
            <a:ext cx="251124" cy="331950"/>
          </a:xfrm>
          <a:custGeom>
            <a:avLst/>
            <a:gdLst/>
            <a:ahLst/>
            <a:cxnLst/>
            <a:rect l="l" t="t" r="r" b="b"/>
            <a:pathLst>
              <a:path w="368934" h="487679">
                <a:moveTo>
                  <a:pt x="368808" y="15240"/>
                </a:moveTo>
                <a:lnTo>
                  <a:pt x="348996" y="0"/>
                </a:lnTo>
                <a:lnTo>
                  <a:pt x="0" y="472440"/>
                </a:lnTo>
                <a:lnTo>
                  <a:pt x="19812" y="487680"/>
                </a:lnTo>
                <a:lnTo>
                  <a:pt x="368808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2" name="object 32"/>
          <p:cNvSpPr/>
          <p:nvPr/>
        </p:nvSpPr>
        <p:spPr>
          <a:xfrm>
            <a:off x="6190866" y="1885892"/>
            <a:ext cx="251124" cy="331950"/>
          </a:xfrm>
          <a:custGeom>
            <a:avLst/>
            <a:gdLst/>
            <a:ahLst/>
            <a:cxnLst/>
            <a:rect l="l" t="t" r="r" b="b"/>
            <a:pathLst>
              <a:path w="368934" h="487679">
                <a:moveTo>
                  <a:pt x="368808" y="15240"/>
                </a:moveTo>
                <a:lnTo>
                  <a:pt x="348996" y="0"/>
                </a:lnTo>
                <a:lnTo>
                  <a:pt x="0" y="472440"/>
                </a:lnTo>
                <a:lnTo>
                  <a:pt x="19812" y="487680"/>
                </a:lnTo>
                <a:lnTo>
                  <a:pt x="368808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3" name="object 33"/>
          <p:cNvSpPr/>
          <p:nvPr/>
        </p:nvSpPr>
        <p:spPr>
          <a:xfrm>
            <a:off x="6644186" y="1828838"/>
            <a:ext cx="256311" cy="71750"/>
          </a:xfrm>
          <a:custGeom>
            <a:avLst/>
            <a:gdLst/>
            <a:ahLst/>
            <a:cxnLst/>
            <a:rect l="l" t="t" r="r" b="b"/>
            <a:pathLst>
              <a:path w="376554" h="105410">
                <a:moveTo>
                  <a:pt x="376428" y="24384"/>
                </a:moveTo>
                <a:lnTo>
                  <a:pt x="371856" y="0"/>
                </a:lnTo>
                <a:lnTo>
                  <a:pt x="0" y="79248"/>
                </a:lnTo>
                <a:lnTo>
                  <a:pt x="6096" y="105156"/>
                </a:lnTo>
                <a:lnTo>
                  <a:pt x="376428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4" name="object 34"/>
          <p:cNvSpPr/>
          <p:nvPr/>
        </p:nvSpPr>
        <p:spPr>
          <a:xfrm>
            <a:off x="6644186" y="1828838"/>
            <a:ext cx="256311" cy="71750"/>
          </a:xfrm>
          <a:custGeom>
            <a:avLst/>
            <a:gdLst/>
            <a:ahLst/>
            <a:cxnLst/>
            <a:rect l="l" t="t" r="r" b="b"/>
            <a:pathLst>
              <a:path w="376554" h="105410">
                <a:moveTo>
                  <a:pt x="376428" y="24384"/>
                </a:moveTo>
                <a:lnTo>
                  <a:pt x="371856" y="0"/>
                </a:lnTo>
                <a:lnTo>
                  <a:pt x="0" y="79248"/>
                </a:lnTo>
                <a:lnTo>
                  <a:pt x="6096" y="105156"/>
                </a:lnTo>
                <a:lnTo>
                  <a:pt x="376428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5" name="object 35"/>
          <p:cNvSpPr/>
          <p:nvPr/>
        </p:nvSpPr>
        <p:spPr>
          <a:xfrm>
            <a:off x="6874476" y="1511411"/>
            <a:ext cx="251124" cy="331085"/>
          </a:xfrm>
          <a:custGeom>
            <a:avLst/>
            <a:gdLst/>
            <a:ahLst/>
            <a:cxnLst/>
            <a:rect l="l" t="t" r="r" b="b"/>
            <a:pathLst>
              <a:path w="368934" h="486410">
                <a:moveTo>
                  <a:pt x="368808" y="15240"/>
                </a:moveTo>
                <a:lnTo>
                  <a:pt x="348996" y="0"/>
                </a:lnTo>
                <a:lnTo>
                  <a:pt x="0" y="470916"/>
                </a:lnTo>
                <a:lnTo>
                  <a:pt x="19812" y="486156"/>
                </a:lnTo>
                <a:lnTo>
                  <a:pt x="368808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6" name="object 36"/>
          <p:cNvSpPr/>
          <p:nvPr/>
        </p:nvSpPr>
        <p:spPr>
          <a:xfrm>
            <a:off x="6874476" y="1511411"/>
            <a:ext cx="251124" cy="331085"/>
          </a:xfrm>
          <a:custGeom>
            <a:avLst/>
            <a:gdLst/>
            <a:ahLst/>
            <a:cxnLst/>
            <a:rect l="l" t="t" r="r" b="b"/>
            <a:pathLst>
              <a:path w="368934" h="486410">
                <a:moveTo>
                  <a:pt x="368808" y="15240"/>
                </a:moveTo>
                <a:lnTo>
                  <a:pt x="348996" y="0"/>
                </a:lnTo>
                <a:lnTo>
                  <a:pt x="0" y="470916"/>
                </a:lnTo>
                <a:lnTo>
                  <a:pt x="19812" y="486156"/>
                </a:lnTo>
                <a:lnTo>
                  <a:pt x="368808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7" name="object 37"/>
          <p:cNvSpPr/>
          <p:nvPr/>
        </p:nvSpPr>
        <p:spPr>
          <a:xfrm>
            <a:off x="5959538" y="2203320"/>
            <a:ext cx="237725" cy="17721"/>
          </a:xfrm>
          <a:custGeom>
            <a:avLst/>
            <a:gdLst/>
            <a:ahLst/>
            <a:cxnLst/>
            <a:rect l="l" t="t" r="r" b="b"/>
            <a:pathLst>
              <a:path w="349250" h="26035">
                <a:moveTo>
                  <a:pt x="0" y="25908"/>
                </a:moveTo>
                <a:lnTo>
                  <a:pt x="348996" y="25908"/>
                </a:lnTo>
                <a:lnTo>
                  <a:pt x="348996" y="0"/>
                </a:lnTo>
                <a:lnTo>
                  <a:pt x="0" y="0"/>
                </a:lnTo>
                <a:lnTo>
                  <a:pt x="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8" name="object 38"/>
          <p:cNvSpPr/>
          <p:nvPr/>
        </p:nvSpPr>
        <p:spPr>
          <a:xfrm>
            <a:off x="5959538" y="2203320"/>
            <a:ext cx="237725" cy="17721"/>
          </a:xfrm>
          <a:custGeom>
            <a:avLst/>
            <a:gdLst/>
            <a:ahLst/>
            <a:cxnLst/>
            <a:rect l="l" t="t" r="r" b="b"/>
            <a:pathLst>
              <a:path w="349250" h="26035">
                <a:moveTo>
                  <a:pt x="0" y="25908"/>
                </a:moveTo>
                <a:lnTo>
                  <a:pt x="348996" y="25908"/>
                </a:lnTo>
                <a:lnTo>
                  <a:pt x="348996" y="0"/>
                </a:lnTo>
                <a:lnTo>
                  <a:pt x="0" y="0"/>
                </a:lnTo>
                <a:lnTo>
                  <a:pt x="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9" name="object 39"/>
          <p:cNvSpPr/>
          <p:nvPr/>
        </p:nvSpPr>
        <p:spPr>
          <a:xfrm>
            <a:off x="5937754" y="2117738"/>
            <a:ext cx="4365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0" y="0"/>
                </a:moveTo>
                <a:lnTo>
                  <a:pt x="64007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0" name="object 40"/>
          <p:cNvSpPr/>
          <p:nvPr/>
        </p:nvSpPr>
        <p:spPr>
          <a:xfrm>
            <a:off x="5925306" y="2120850"/>
            <a:ext cx="62241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439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1" name="object 41"/>
          <p:cNvSpPr/>
          <p:nvPr/>
        </p:nvSpPr>
        <p:spPr>
          <a:xfrm>
            <a:off x="5844393" y="2122407"/>
            <a:ext cx="227178" cy="2116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2" name="object 42"/>
          <p:cNvSpPr/>
          <p:nvPr/>
        </p:nvSpPr>
        <p:spPr>
          <a:xfrm>
            <a:off x="5925306" y="2335581"/>
            <a:ext cx="65698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011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3" name="object 43"/>
          <p:cNvSpPr/>
          <p:nvPr/>
        </p:nvSpPr>
        <p:spPr>
          <a:xfrm>
            <a:off x="5934641" y="2338693"/>
            <a:ext cx="50138" cy="0"/>
          </a:xfrm>
          <a:custGeom>
            <a:avLst/>
            <a:gdLst/>
            <a:ahLst/>
            <a:cxnLst/>
            <a:rect l="l" t="t" r="r" b="b"/>
            <a:pathLst>
              <a:path w="73659">
                <a:moveTo>
                  <a:pt x="0" y="0"/>
                </a:moveTo>
                <a:lnTo>
                  <a:pt x="73152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4" name="object 44"/>
          <p:cNvSpPr/>
          <p:nvPr/>
        </p:nvSpPr>
        <p:spPr>
          <a:xfrm>
            <a:off x="7095431" y="1370851"/>
            <a:ext cx="4365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0" y="0"/>
                </a:moveTo>
                <a:lnTo>
                  <a:pt x="64007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5" name="object 45"/>
          <p:cNvSpPr/>
          <p:nvPr/>
        </p:nvSpPr>
        <p:spPr>
          <a:xfrm>
            <a:off x="7086094" y="1373963"/>
            <a:ext cx="592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6" name="object 46"/>
          <p:cNvSpPr/>
          <p:nvPr/>
        </p:nvSpPr>
        <p:spPr>
          <a:xfrm>
            <a:off x="7005182" y="1375518"/>
            <a:ext cx="224066" cy="2147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7" name="object 47"/>
          <p:cNvSpPr/>
          <p:nvPr/>
        </p:nvSpPr>
        <p:spPr>
          <a:xfrm>
            <a:off x="7086093" y="1591805"/>
            <a:ext cx="62241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439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8" name="object 48"/>
          <p:cNvSpPr/>
          <p:nvPr/>
        </p:nvSpPr>
        <p:spPr>
          <a:xfrm>
            <a:off x="7095430" y="1594917"/>
            <a:ext cx="46681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9" name="object 49"/>
          <p:cNvSpPr txBox="1"/>
          <p:nvPr/>
        </p:nvSpPr>
        <p:spPr>
          <a:xfrm>
            <a:off x="6334714" y="921853"/>
            <a:ext cx="416234" cy="893972"/>
          </a:xfrm>
          <a:prstGeom prst="rect">
            <a:avLst/>
          </a:prstGeom>
        </p:spPr>
        <p:txBody>
          <a:bodyPr vert="horz" wrap="square" lIns="0" tIns="8645" rIns="0" bIns="0" rtlCol="0">
            <a:spAutoFit/>
          </a:bodyPr>
          <a:lstStyle/>
          <a:p>
            <a:pPr algn="ctr">
              <a:spcBef>
                <a:spcPts val="68"/>
              </a:spcBef>
            </a:pPr>
            <a:r>
              <a:rPr sz="1225" spc="-3" dirty="0">
                <a:latin typeface="Gill Sans MT"/>
                <a:cs typeface="Gill Sans MT"/>
              </a:rPr>
              <a:t>M</a:t>
            </a:r>
            <a:r>
              <a:rPr sz="1225" spc="3" dirty="0">
                <a:latin typeface="Gill Sans MT"/>
                <a:cs typeface="Gill Sans MT"/>
              </a:rPr>
              <a:t>I</a:t>
            </a:r>
            <a:r>
              <a:rPr sz="1225" spc="-3" dirty="0">
                <a:latin typeface="Gill Sans MT"/>
                <a:cs typeface="Gill Sans MT"/>
              </a:rPr>
              <a:t>N</a:t>
            </a:r>
            <a:r>
              <a:rPr sz="1225" dirty="0">
                <a:latin typeface="Gill Sans MT"/>
                <a:cs typeface="Gill Sans MT"/>
              </a:rPr>
              <a:t>D</a:t>
            </a:r>
            <a:endParaRPr sz="1225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429">
              <a:latin typeface="Gill Sans MT"/>
              <a:cs typeface="Gill Sans MT"/>
            </a:endParaRPr>
          </a:p>
          <a:p>
            <a:pPr>
              <a:spcBef>
                <a:spcPts val="17"/>
              </a:spcBef>
            </a:pPr>
            <a:endParaRPr sz="1464">
              <a:latin typeface="Gill Sans MT"/>
              <a:cs typeface="Gill Sans MT"/>
            </a:endParaRPr>
          </a:p>
          <a:p>
            <a:pPr marR="17290" algn="ctr"/>
            <a:r>
              <a:rPr sz="1634" dirty="0">
                <a:latin typeface="Gill Sans MT"/>
                <a:cs typeface="Gill Sans MT"/>
              </a:rPr>
              <a:t>+</a:t>
            </a:r>
            <a:endParaRPr sz="1634">
              <a:latin typeface="Gill Sans MT"/>
              <a:cs typeface="Gill Sans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23303" y="2156292"/>
            <a:ext cx="427905" cy="197243"/>
          </a:xfrm>
          <a:prstGeom prst="rect">
            <a:avLst/>
          </a:prstGeom>
        </p:spPr>
        <p:txBody>
          <a:bodyPr vert="horz" wrap="square" lIns="0" tIns="8645" rIns="0" bIns="0" rtlCol="0">
            <a:spAutoFit/>
          </a:bodyPr>
          <a:lstStyle/>
          <a:p>
            <a:pPr marL="8645">
              <a:spcBef>
                <a:spcPts val="68"/>
              </a:spcBef>
            </a:pPr>
            <a:r>
              <a:rPr sz="1225" spc="-7" dirty="0">
                <a:latin typeface="Gill Sans MT"/>
                <a:cs typeface="Gill Sans MT"/>
              </a:rPr>
              <a:t>BO</a:t>
            </a:r>
            <a:r>
              <a:rPr sz="1225" spc="-119" dirty="0">
                <a:latin typeface="Gill Sans MT"/>
                <a:cs typeface="Gill Sans MT"/>
              </a:rPr>
              <a:t>D</a:t>
            </a:r>
            <a:r>
              <a:rPr sz="1225" dirty="0">
                <a:latin typeface="Gill Sans MT"/>
                <a:cs typeface="Gill Sans MT"/>
              </a:rPr>
              <a:t>Y</a:t>
            </a:r>
            <a:endParaRPr sz="1225">
              <a:latin typeface="Gill Sans MT"/>
              <a:cs typeface="Gill Sans M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634849" y="691001"/>
            <a:ext cx="1226141" cy="18805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52" name="object 52"/>
          <p:cNvSpPr txBox="1">
            <a:spLocks noGrp="1"/>
          </p:cNvSpPr>
          <p:nvPr>
            <p:ph type="ctrTitle"/>
          </p:nvPr>
        </p:nvSpPr>
        <p:spPr>
          <a:xfrm>
            <a:off x="4163203" y="520575"/>
            <a:ext cx="551522" cy="325355"/>
          </a:xfrm>
          <a:prstGeom prst="rect">
            <a:avLst/>
          </a:prstGeom>
        </p:spPr>
        <p:txBody>
          <a:bodyPr spcFirstLastPara="1" vert="horz" wrap="square" lIns="0" tIns="8645" rIns="0" bIns="0" rtlCol="0" anchor="t" anchorCtr="0">
            <a:spAutoFit/>
          </a:bodyPr>
          <a:lstStyle/>
          <a:p>
            <a:pPr marL="8645">
              <a:spcBef>
                <a:spcPts val="68"/>
              </a:spcBef>
            </a:pPr>
            <a:r>
              <a:rPr sz="1974" dirty="0">
                <a:solidFill>
                  <a:srgbClr val="C00000"/>
                </a:solidFill>
              </a:rPr>
              <a:t>SMA</a:t>
            </a:r>
            <a:endParaRPr sz="1974" dirty="0"/>
          </a:p>
        </p:txBody>
      </p:sp>
      <p:sp>
        <p:nvSpPr>
          <p:cNvPr id="88" name="Sous-titre 87">
            <a:extLst>
              <a:ext uri="{FF2B5EF4-FFF2-40B4-BE49-F238E27FC236}">
                <a16:creationId xmlns:a16="http://schemas.microsoft.com/office/drawing/2014/main" id="{F96084C4-C777-49B5-B64F-46BF77AF0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3" name="object 53"/>
          <p:cNvSpPr/>
          <p:nvPr/>
        </p:nvSpPr>
        <p:spPr>
          <a:xfrm>
            <a:off x="1459539" y="2571577"/>
            <a:ext cx="6224065" cy="23340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54" name="object 54"/>
          <p:cNvSpPr/>
          <p:nvPr/>
        </p:nvSpPr>
        <p:spPr>
          <a:xfrm>
            <a:off x="2200202" y="2571577"/>
            <a:ext cx="5483663" cy="2334025"/>
          </a:xfrm>
          <a:custGeom>
            <a:avLst/>
            <a:gdLst/>
            <a:ahLst/>
            <a:cxnLst/>
            <a:rect l="l" t="t" r="r" b="b"/>
            <a:pathLst>
              <a:path w="8056245" h="3429000">
                <a:moveTo>
                  <a:pt x="0" y="3428999"/>
                </a:moveTo>
                <a:lnTo>
                  <a:pt x="8055863" y="3428999"/>
                </a:lnTo>
                <a:lnTo>
                  <a:pt x="8055863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53" dirty="0"/>
          </a:p>
        </p:txBody>
      </p:sp>
      <p:sp>
        <p:nvSpPr>
          <p:cNvPr id="55" name="object 55"/>
          <p:cNvSpPr/>
          <p:nvPr/>
        </p:nvSpPr>
        <p:spPr>
          <a:xfrm>
            <a:off x="2149372" y="2571577"/>
            <a:ext cx="1297" cy="2334025"/>
          </a:xfrm>
          <a:custGeom>
            <a:avLst/>
            <a:gdLst/>
            <a:ahLst/>
            <a:cxnLst/>
            <a:rect l="l" t="t" r="r" b="b"/>
            <a:pathLst>
              <a:path w="1905" h="3429000">
                <a:moveTo>
                  <a:pt x="0" y="3428999"/>
                </a:moveTo>
                <a:lnTo>
                  <a:pt x="1524" y="3428999"/>
                </a:lnTo>
                <a:lnTo>
                  <a:pt x="1524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56" name="object 56"/>
          <p:cNvSpPr/>
          <p:nvPr/>
        </p:nvSpPr>
        <p:spPr>
          <a:xfrm>
            <a:off x="2470381" y="2571578"/>
            <a:ext cx="600795" cy="75207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57" name="object 57"/>
          <p:cNvSpPr/>
          <p:nvPr/>
        </p:nvSpPr>
        <p:spPr>
          <a:xfrm>
            <a:off x="5431529" y="2571577"/>
            <a:ext cx="646265" cy="11441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58" name="object 58"/>
          <p:cNvSpPr/>
          <p:nvPr/>
        </p:nvSpPr>
        <p:spPr>
          <a:xfrm>
            <a:off x="5103729" y="3715768"/>
            <a:ext cx="183609" cy="1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59" name="object 59"/>
          <p:cNvSpPr/>
          <p:nvPr/>
        </p:nvSpPr>
        <p:spPr>
          <a:xfrm>
            <a:off x="4714725" y="3716805"/>
            <a:ext cx="177385" cy="10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60" name="object 60"/>
          <p:cNvSpPr/>
          <p:nvPr/>
        </p:nvSpPr>
        <p:spPr>
          <a:xfrm>
            <a:off x="4495846" y="2576763"/>
            <a:ext cx="1585753" cy="114453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fr-FR" dirty="0"/>
          </a:p>
        </p:txBody>
      </p:sp>
      <p:sp>
        <p:nvSpPr>
          <p:cNvPr id="61" name="object 61"/>
          <p:cNvSpPr/>
          <p:nvPr/>
        </p:nvSpPr>
        <p:spPr>
          <a:xfrm>
            <a:off x="4490659" y="2571577"/>
            <a:ext cx="1591459" cy="1150588"/>
          </a:xfrm>
          <a:custGeom>
            <a:avLst/>
            <a:gdLst/>
            <a:ahLst/>
            <a:cxnLst/>
            <a:rect l="l" t="t" r="r" b="b"/>
            <a:pathLst>
              <a:path w="2338070" h="1690370">
                <a:moveTo>
                  <a:pt x="994519" y="0"/>
                </a:moveTo>
                <a:lnTo>
                  <a:pt x="978304" y="0"/>
                </a:lnTo>
                <a:lnTo>
                  <a:pt x="1524" y="1680971"/>
                </a:lnTo>
                <a:lnTo>
                  <a:pt x="0" y="1682495"/>
                </a:lnTo>
                <a:lnTo>
                  <a:pt x="0" y="1685543"/>
                </a:lnTo>
                <a:lnTo>
                  <a:pt x="4572" y="1690115"/>
                </a:lnTo>
                <a:lnTo>
                  <a:pt x="7620" y="1690115"/>
                </a:lnTo>
                <a:lnTo>
                  <a:pt x="7620" y="1677923"/>
                </a:lnTo>
                <a:lnTo>
                  <a:pt x="17531" y="1677897"/>
                </a:lnTo>
                <a:lnTo>
                  <a:pt x="994519" y="0"/>
                </a:lnTo>
                <a:close/>
              </a:path>
              <a:path w="2338070" h="1690370">
                <a:moveTo>
                  <a:pt x="17531" y="1677897"/>
                </a:moveTo>
                <a:lnTo>
                  <a:pt x="7620" y="1677923"/>
                </a:lnTo>
                <a:lnTo>
                  <a:pt x="12192" y="1687067"/>
                </a:lnTo>
                <a:lnTo>
                  <a:pt x="17531" y="1677897"/>
                </a:lnTo>
                <a:close/>
              </a:path>
              <a:path w="2338070" h="1690370">
                <a:moveTo>
                  <a:pt x="2331720" y="1684023"/>
                </a:moveTo>
                <a:lnTo>
                  <a:pt x="2331720" y="1671827"/>
                </a:lnTo>
                <a:lnTo>
                  <a:pt x="2325624" y="1680971"/>
                </a:lnTo>
                <a:lnTo>
                  <a:pt x="2320465" y="1671857"/>
                </a:lnTo>
                <a:lnTo>
                  <a:pt x="17531" y="1677897"/>
                </a:lnTo>
                <a:lnTo>
                  <a:pt x="12192" y="1687067"/>
                </a:lnTo>
                <a:lnTo>
                  <a:pt x="7620" y="1677923"/>
                </a:lnTo>
                <a:lnTo>
                  <a:pt x="7620" y="1690115"/>
                </a:lnTo>
                <a:lnTo>
                  <a:pt x="2331720" y="1684023"/>
                </a:lnTo>
                <a:close/>
              </a:path>
              <a:path w="2338070" h="1690370">
                <a:moveTo>
                  <a:pt x="2337816" y="1679447"/>
                </a:moveTo>
                <a:lnTo>
                  <a:pt x="2337816" y="1676399"/>
                </a:lnTo>
                <a:lnTo>
                  <a:pt x="2336292" y="1674875"/>
                </a:lnTo>
                <a:lnTo>
                  <a:pt x="1390390" y="0"/>
                </a:lnTo>
                <a:lnTo>
                  <a:pt x="1374297" y="0"/>
                </a:lnTo>
                <a:lnTo>
                  <a:pt x="2320465" y="1671857"/>
                </a:lnTo>
                <a:lnTo>
                  <a:pt x="2331720" y="1671827"/>
                </a:lnTo>
                <a:lnTo>
                  <a:pt x="2331720" y="1684023"/>
                </a:lnTo>
                <a:lnTo>
                  <a:pt x="2333244" y="1684019"/>
                </a:lnTo>
                <a:lnTo>
                  <a:pt x="2336292" y="1682495"/>
                </a:lnTo>
                <a:lnTo>
                  <a:pt x="2336292" y="1680971"/>
                </a:lnTo>
                <a:lnTo>
                  <a:pt x="2337816" y="1679447"/>
                </a:lnTo>
                <a:close/>
              </a:path>
              <a:path w="2338070" h="1690370">
                <a:moveTo>
                  <a:pt x="2331720" y="1671827"/>
                </a:moveTo>
                <a:lnTo>
                  <a:pt x="2320465" y="1671857"/>
                </a:lnTo>
                <a:lnTo>
                  <a:pt x="2325624" y="1680971"/>
                </a:lnTo>
                <a:lnTo>
                  <a:pt x="2331720" y="1671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62" name="object 62"/>
          <p:cNvSpPr/>
          <p:nvPr/>
        </p:nvSpPr>
        <p:spPr>
          <a:xfrm>
            <a:off x="2698127" y="2580222"/>
            <a:ext cx="1590595" cy="11428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63" name="object 63"/>
          <p:cNvSpPr/>
          <p:nvPr/>
        </p:nvSpPr>
        <p:spPr>
          <a:xfrm>
            <a:off x="2702277" y="2571578"/>
            <a:ext cx="1583247" cy="1147562"/>
          </a:xfrm>
          <a:custGeom>
            <a:avLst/>
            <a:gdLst/>
            <a:ahLst/>
            <a:cxnLst/>
            <a:rect l="l" t="t" r="r" b="b"/>
            <a:pathLst>
              <a:path w="2326004" h="1685925">
                <a:moveTo>
                  <a:pt x="2325624" y="1685543"/>
                </a:moveTo>
                <a:lnTo>
                  <a:pt x="1340911" y="0"/>
                </a:lnTo>
                <a:lnTo>
                  <a:pt x="949082" y="0"/>
                </a:lnTo>
                <a:lnTo>
                  <a:pt x="0" y="1684019"/>
                </a:lnTo>
                <a:lnTo>
                  <a:pt x="2325624" y="1685543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64" name="object 64"/>
          <p:cNvSpPr/>
          <p:nvPr/>
        </p:nvSpPr>
        <p:spPr>
          <a:xfrm>
            <a:off x="2698127" y="2571577"/>
            <a:ext cx="1591459" cy="1151452"/>
          </a:xfrm>
          <a:custGeom>
            <a:avLst/>
            <a:gdLst/>
            <a:ahLst/>
            <a:cxnLst/>
            <a:rect l="l" t="t" r="r" b="b"/>
            <a:pathLst>
              <a:path w="2338070" h="1691639">
                <a:moveTo>
                  <a:pt x="962992" y="0"/>
                </a:moveTo>
                <a:lnTo>
                  <a:pt x="947623" y="0"/>
                </a:lnTo>
                <a:lnTo>
                  <a:pt x="1524" y="1680971"/>
                </a:lnTo>
                <a:lnTo>
                  <a:pt x="0" y="1682495"/>
                </a:lnTo>
                <a:lnTo>
                  <a:pt x="0" y="1685543"/>
                </a:lnTo>
                <a:lnTo>
                  <a:pt x="4572" y="1690115"/>
                </a:lnTo>
                <a:lnTo>
                  <a:pt x="6096" y="1690115"/>
                </a:lnTo>
                <a:lnTo>
                  <a:pt x="6096" y="1677923"/>
                </a:lnTo>
                <a:lnTo>
                  <a:pt x="17341" y="1677931"/>
                </a:lnTo>
                <a:lnTo>
                  <a:pt x="962992" y="0"/>
                </a:lnTo>
                <a:close/>
              </a:path>
              <a:path w="2338070" h="1691639">
                <a:moveTo>
                  <a:pt x="17341" y="1677931"/>
                </a:moveTo>
                <a:lnTo>
                  <a:pt x="6096" y="1677923"/>
                </a:lnTo>
                <a:lnTo>
                  <a:pt x="12192" y="1687067"/>
                </a:lnTo>
                <a:lnTo>
                  <a:pt x="17341" y="1677931"/>
                </a:lnTo>
                <a:close/>
              </a:path>
              <a:path w="2338070" h="1691639">
                <a:moveTo>
                  <a:pt x="2331720" y="1691637"/>
                </a:moveTo>
                <a:lnTo>
                  <a:pt x="2331720" y="1679447"/>
                </a:lnTo>
                <a:lnTo>
                  <a:pt x="2325624" y="1688591"/>
                </a:lnTo>
                <a:lnTo>
                  <a:pt x="2320277" y="1679440"/>
                </a:lnTo>
                <a:lnTo>
                  <a:pt x="17341" y="1677931"/>
                </a:lnTo>
                <a:lnTo>
                  <a:pt x="12192" y="1687067"/>
                </a:lnTo>
                <a:lnTo>
                  <a:pt x="6096" y="1677923"/>
                </a:lnTo>
                <a:lnTo>
                  <a:pt x="6096" y="1690115"/>
                </a:lnTo>
                <a:lnTo>
                  <a:pt x="2331720" y="1691637"/>
                </a:lnTo>
                <a:close/>
              </a:path>
              <a:path w="2338070" h="1691639">
                <a:moveTo>
                  <a:pt x="2337816" y="1687067"/>
                </a:moveTo>
                <a:lnTo>
                  <a:pt x="2337816" y="1684019"/>
                </a:lnTo>
                <a:lnTo>
                  <a:pt x="2336292" y="1682495"/>
                </a:lnTo>
                <a:lnTo>
                  <a:pt x="1354625" y="0"/>
                </a:lnTo>
                <a:lnTo>
                  <a:pt x="1339131" y="0"/>
                </a:lnTo>
                <a:lnTo>
                  <a:pt x="2320277" y="1679440"/>
                </a:lnTo>
                <a:lnTo>
                  <a:pt x="2331720" y="1679447"/>
                </a:lnTo>
                <a:lnTo>
                  <a:pt x="2331720" y="1691637"/>
                </a:lnTo>
                <a:lnTo>
                  <a:pt x="2334768" y="1691639"/>
                </a:lnTo>
                <a:lnTo>
                  <a:pt x="2336292" y="1688591"/>
                </a:lnTo>
                <a:lnTo>
                  <a:pt x="2337816" y="1687067"/>
                </a:lnTo>
                <a:close/>
              </a:path>
              <a:path w="2338070" h="1691639">
                <a:moveTo>
                  <a:pt x="2331720" y="1679447"/>
                </a:moveTo>
                <a:lnTo>
                  <a:pt x="2320277" y="1679440"/>
                </a:lnTo>
                <a:lnTo>
                  <a:pt x="2325624" y="1688591"/>
                </a:lnTo>
                <a:lnTo>
                  <a:pt x="2331720" y="1679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65" name="object 65"/>
          <p:cNvSpPr/>
          <p:nvPr/>
        </p:nvSpPr>
        <p:spPr>
          <a:xfrm>
            <a:off x="3579443" y="2550829"/>
            <a:ext cx="1646265" cy="11877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66" name="object 66"/>
          <p:cNvSpPr/>
          <p:nvPr/>
        </p:nvSpPr>
        <p:spPr>
          <a:xfrm>
            <a:off x="4275928" y="3760892"/>
            <a:ext cx="37603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64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67" name="object 67"/>
          <p:cNvSpPr/>
          <p:nvPr/>
        </p:nvSpPr>
        <p:spPr>
          <a:xfrm>
            <a:off x="4462650" y="3759337"/>
            <a:ext cx="52904" cy="31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68" name="object 68"/>
          <p:cNvSpPr/>
          <p:nvPr/>
        </p:nvSpPr>
        <p:spPr>
          <a:xfrm>
            <a:off x="4471985" y="3764005"/>
            <a:ext cx="37603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64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70" name="object 70"/>
          <p:cNvSpPr/>
          <p:nvPr/>
        </p:nvSpPr>
        <p:spPr>
          <a:xfrm>
            <a:off x="4163895" y="2686722"/>
            <a:ext cx="445021" cy="4460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71" name="object 71"/>
          <p:cNvSpPr/>
          <p:nvPr/>
        </p:nvSpPr>
        <p:spPr>
          <a:xfrm>
            <a:off x="6364103" y="2571577"/>
            <a:ext cx="348547" cy="34128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72" name="object 72"/>
          <p:cNvSpPr/>
          <p:nvPr/>
        </p:nvSpPr>
        <p:spPr>
          <a:xfrm>
            <a:off x="6516591" y="2914419"/>
            <a:ext cx="46681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73" name="object 73"/>
          <p:cNvSpPr/>
          <p:nvPr/>
        </p:nvSpPr>
        <p:spPr>
          <a:xfrm>
            <a:off x="6522816" y="2917532"/>
            <a:ext cx="311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719" y="0"/>
                </a:lnTo>
              </a:path>
            </a:pathLst>
          </a:custGeom>
          <a:ln w="45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74" name="object 74"/>
          <p:cNvSpPr/>
          <p:nvPr/>
        </p:nvSpPr>
        <p:spPr>
          <a:xfrm>
            <a:off x="6190866" y="2696059"/>
            <a:ext cx="251124" cy="331085"/>
          </a:xfrm>
          <a:custGeom>
            <a:avLst/>
            <a:gdLst/>
            <a:ahLst/>
            <a:cxnLst/>
            <a:rect l="l" t="t" r="r" b="b"/>
            <a:pathLst>
              <a:path w="368934" h="486410">
                <a:moveTo>
                  <a:pt x="368808" y="15240"/>
                </a:moveTo>
                <a:lnTo>
                  <a:pt x="348996" y="0"/>
                </a:lnTo>
                <a:lnTo>
                  <a:pt x="0" y="470916"/>
                </a:lnTo>
                <a:lnTo>
                  <a:pt x="19812" y="486156"/>
                </a:lnTo>
                <a:lnTo>
                  <a:pt x="368808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75" name="object 75"/>
          <p:cNvSpPr/>
          <p:nvPr/>
        </p:nvSpPr>
        <p:spPr>
          <a:xfrm>
            <a:off x="6190866" y="2696059"/>
            <a:ext cx="251124" cy="331085"/>
          </a:xfrm>
          <a:custGeom>
            <a:avLst/>
            <a:gdLst/>
            <a:ahLst/>
            <a:cxnLst/>
            <a:rect l="l" t="t" r="r" b="b"/>
            <a:pathLst>
              <a:path w="368934" h="486410">
                <a:moveTo>
                  <a:pt x="368808" y="15240"/>
                </a:moveTo>
                <a:lnTo>
                  <a:pt x="348996" y="0"/>
                </a:lnTo>
                <a:lnTo>
                  <a:pt x="0" y="470916"/>
                </a:lnTo>
                <a:lnTo>
                  <a:pt x="19812" y="486156"/>
                </a:lnTo>
                <a:lnTo>
                  <a:pt x="368808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76" name="object 76"/>
          <p:cNvSpPr/>
          <p:nvPr/>
        </p:nvSpPr>
        <p:spPr>
          <a:xfrm>
            <a:off x="6631737" y="2696059"/>
            <a:ext cx="274032" cy="331950"/>
          </a:xfrm>
          <a:custGeom>
            <a:avLst/>
            <a:gdLst/>
            <a:ahLst/>
            <a:cxnLst/>
            <a:rect l="l" t="t" r="r" b="b"/>
            <a:pathLst>
              <a:path w="402590" h="487679">
                <a:moveTo>
                  <a:pt x="402336" y="470916"/>
                </a:moveTo>
                <a:lnTo>
                  <a:pt x="19812" y="0"/>
                </a:lnTo>
                <a:lnTo>
                  <a:pt x="0" y="15240"/>
                </a:lnTo>
                <a:lnTo>
                  <a:pt x="382524" y="487680"/>
                </a:lnTo>
                <a:lnTo>
                  <a:pt x="402336" y="470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77" name="object 77"/>
          <p:cNvSpPr/>
          <p:nvPr/>
        </p:nvSpPr>
        <p:spPr>
          <a:xfrm>
            <a:off x="6631737" y="2696059"/>
            <a:ext cx="274032" cy="331950"/>
          </a:xfrm>
          <a:custGeom>
            <a:avLst/>
            <a:gdLst/>
            <a:ahLst/>
            <a:cxnLst/>
            <a:rect l="l" t="t" r="r" b="b"/>
            <a:pathLst>
              <a:path w="402590" h="487679">
                <a:moveTo>
                  <a:pt x="402336" y="470916"/>
                </a:moveTo>
                <a:lnTo>
                  <a:pt x="19812" y="0"/>
                </a:lnTo>
                <a:lnTo>
                  <a:pt x="0" y="15240"/>
                </a:lnTo>
                <a:lnTo>
                  <a:pt x="382524" y="487680"/>
                </a:lnTo>
                <a:lnTo>
                  <a:pt x="402336" y="470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78" name="object 78"/>
          <p:cNvSpPr/>
          <p:nvPr/>
        </p:nvSpPr>
        <p:spPr>
          <a:xfrm>
            <a:off x="6190866" y="3016598"/>
            <a:ext cx="274032" cy="331950"/>
          </a:xfrm>
          <a:custGeom>
            <a:avLst/>
            <a:gdLst/>
            <a:ahLst/>
            <a:cxnLst/>
            <a:rect l="l" t="t" r="r" b="b"/>
            <a:pathLst>
              <a:path w="402590" h="487679">
                <a:moveTo>
                  <a:pt x="402336" y="470916"/>
                </a:moveTo>
                <a:lnTo>
                  <a:pt x="19812" y="0"/>
                </a:lnTo>
                <a:lnTo>
                  <a:pt x="0" y="16764"/>
                </a:lnTo>
                <a:lnTo>
                  <a:pt x="382524" y="487680"/>
                </a:lnTo>
                <a:lnTo>
                  <a:pt x="402336" y="470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79" name="object 79"/>
          <p:cNvSpPr/>
          <p:nvPr/>
        </p:nvSpPr>
        <p:spPr>
          <a:xfrm>
            <a:off x="6190866" y="3016598"/>
            <a:ext cx="274032" cy="331950"/>
          </a:xfrm>
          <a:custGeom>
            <a:avLst/>
            <a:gdLst/>
            <a:ahLst/>
            <a:cxnLst/>
            <a:rect l="l" t="t" r="r" b="b"/>
            <a:pathLst>
              <a:path w="402590" h="487679">
                <a:moveTo>
                  <a:pt x="402336" y="470916"/>
                </a:moveTo>
                <a:lnTo>
                  <a:pt x="19812" y="0"/>
                </a:lnTo>
                <a:lnTo>
                  <a:pt x="0" y="16764"/>
                </a:lnTo>
                <a:lnTo>
                  <a:pt x="382524" y="487680"/>
                </a:lnTo>
                <a:lnTo>
                  <a:pt x="402336" y="470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80" name="object 80"/>
          <p:cNvSpPr/>
          <p:nvPr/>
        </p:nvSpPr>
        <p:spPr>
          <a:xfrm>
            <a:off x="6654559" y="3016598"/>
            <a:ext cx="251124" cy="331950"/>
          </a:xfrm>
          <a:custGeom>
            <a:avLst/>
            <a:gdLst/>
            <a:ahLst/>
            <a:cxnLst/>
            <a:rect l="l" t="t" r="r" b="b"/>
            <a:pathLst>
              <a:path w="368934" h="487679">
                <a:moveTo>
                  <a:pt x="368808" y="15240"/>
                </a:moveTo>
                <a:lnTo>
                  <a:pt x="348996" y="0"/>
                </a:lnTo>
                <a:lnTo>
                  <a:pt x="0" y="472440"/>
                </a:lnTo>
                <a:lnTo>
                  <a:pt x="19812" y="487680"/>
                </a:lnTo>
                <a:lnTo>
                  <a:pt x="368808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81" name="object 81"/>
          <p:cNvSpPr/>
          <p:nvPr/>
        </p:nvSpPr>
        <p:spPr>
          <a:xfrm>
            <a:off x="6654559" y="3016598"/>
            <a:ext cx="251124" cy="331950"/>
          </a:xfrm>
          <a:custGeom>
            <a:avLst/>
            <a:gdLst/>
            <a:ahLst/>
            <a:cxnLst/>
            <a:rect l="l" t="t" r="r" b="b"/>
            <a:pathLst>
              <a:path w="368934" h="487679">
                <a:moveTo>
                  <a:pt x="368808" y="15240"/>
                </a:moveTo>
                <a:lnTo>
                  <a:pt x="348996" y="0"/>
                </a:lnTo>
                <a:lnTo>
                  <a:pt x="0" y="472440"/>
                </a:lnTo>
                <a:lnTo>
                  <a:pt x="19812" y="487680"/>
                </a:lnTo>
                <a:lnTo>
                  <a:pt x="368808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82" name="object 82"/>
          <p:cNvSpPr/>
          <p:nvPr/>
        </p:nvSpPr>
        <p:spPr>
          <a:xfrm>
            <a:off x="6667007" y="3335063"/>
            <a:ext cx="217842" cy="136151"/>
          </a:xfrm>
          <a:custGeom>
            <a:avLst/>
            <a:gdLst/>
            <a:ahLst/>
            <a:cxnLst/>
            <a:rect l="l" t="t" r="r" b="b"/>
            <a:pathLst>
              <a:path w="320040" h="200025">
                <a:moveTo>
                  <a:pt x="320040" y="176784"/>
                </a:moveTo>
                <a:lnTo>
                  <a:pt x="13716" y="0"/>
                </a:lnTo>
                <a:lnTo>
                  <a:pt x="0" y="22860"/>
                </a:lnTo>
                <a:lnTo>
                  <a:pt x="307848" y="199644"/>
                </a:lnTo>
                <a:lnTo>
                  <a:pt x="320040" y="176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83" name="object 83"/>
          <p:cNvSpPr/>
          <p:nvPr/>
        </p:nvSpPr>
        <p:spPr>
          <a:xfrm>
            <a:off x="6667007" y="3335063"/>
            <a:ext cx="217842" cy="136151"/>
          </a:xfrm>
          <a:custGeom>
            <a:avLst/>
            <a:gdLst/>
            <a:ahLst/>
            <a:cxnLst/>
            <a:rect l="l" t="t" r="r" b="b"/>
            <a:pathLst>
              <a:path w="320040" h="200025">
                <a:moveTo>
                  <a:pt x="320040" y="176784"/>
                </a:moveTo>
                <a:lnTo>
                  <a:pt x="13716" y="0"/>
                </a:lnTo>
                <a:lnTo>
                  <a:pt x="0" y="22860"/>
                </a:lnTo>
                <a:lnTo>
                  <a:pt x="307848" y="199644"/>
                </a:lnTo>
                <a:lnTo>
                  <a:pt x="320040" y="176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84" name="object 84"/>
          <p:cNvSpPr/>
          <p:nvPr/>
        </p:nvSpPr>
        <p:spPr>
          <a:xfrm>
            <a:off x="6385887" y="3324689"/>
            <a:ext cx="69502" cy="1421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85" name="object 85"/>
          <p:cNvSpPr/>
          <p:nvPr/>
        </p:nvSpPr>
        <p:spPr>
          <a:xfrm>
            <a:off x="5685679" y="2571577"/>
            <a:ext cx="484959" cy="58013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86" name="object 26">
            <a:extLst>
              <a:ext uri="{FF2B5EF4-FFF2-40B4-BE49-F238E27FC236}">
                <a16:creationId xmlns:a16="http://schemas.microsoft.com/office/drawing/2014/main" id="{A5C1B01A-A04C-437E-A45A-24D12CBD9023}"/>
              </a:ext>
            </a:extLst>
          </p:cNvPr>
          <p:cNvSpPr txBox="1"/>
          <p:nvPr/>
        </p:nvSpPr>
        <p:spPr>
          <a:xfrm>
            <a:off x="4761063" y="3316115"/>
            <a:ext cx="1136757" cy="197243"/>
          </a:xfrm>
          <a:prstGeom prst="rect">
            <a:avLst/>
          </a:prstGeom>
        </p:spPr>
        <p:txBody>
          <a:bodyPr vert="horz" wrap="square" lIns="0" tIns="8645" rIns="0" bIns="0" rtlCol="0">
            <a:spAutoFit/>
          </a:bodyPr>
          <a:lstStyle/>
          <a:p>
            <a:pPr marL="8645">
              <a:spcBef>
                <a:spcPts val="68"/>
              </a:spcBef>
            </a:pPr>
            <a:r>
              <a:rPr lang="fr-FR" sz="1225" spc="-10" dirty="0">
                <a:latin typeface="Gill Sans MT"/>
                <a:cs typeface="Gill Sans MT"/>
              </a:rPr>
              <a:t>Organisation</a:t>
            </a:r>
            <a:endParaRPr sz="1225" dirty="0">
              <a:latin typeface="Gill Sans MT"/>
              <a:cs typeface="Gill Sans MT"/>
            </a:endParaRPr>
          </a:p>
        </p:txBody>
      </p:sp>
      <p:sp>
        <p:nvSpPr>
          <p:cNvPr id="87" name="object 26">
            <a:extLst>
              <a:ext uri="{FF2B5EF4-FFF2-40B4-BE49-F238E27FC236}">
                <a16:creationId xmlns:a16="http://schemas.microsoft.com/office/drawing/2014/main" id="{5647500B-41ED-4122-BF44-5D375D29A5E8}"/>
              </a:ext>
            </a:extLst>
          </p:cNvPr>
          <p:cNvSpPr txBox="1"/>
          <p:nvPr/>
        </p:nvSpPr>
        <p:spPr>
          <a:xfrm>
            <a:off x="2950119" y="3395747"/>
            <a:ext cx="1136757" cy="197243"/>
          </a:xfrm>
          <a:prstGeom prst="rect">
            <a:avLst/>
          </a:prstGeom>
        </p:spPr>
        <p:txBody>
          <a:bodyPr vert="horz" wrap="square" lIns="0" tIns="8645" rIns="0" bIns="0" rtlCol="0">
            <a:spAutoFit/>
          </a:bodyPr>
          <a:lstStyle/>
          <a:p>
            <a:pPr marL="8645">
              <a:spcBef>
                <a:spcPts val="68"/>
              </a:spcBef>
            </a:pPr>
            <a:r>
              <a:rPr lang="fr-FR" sz="1225" spc="-10" dirty="0">
                <a:latin typeface="Gill Sans MT"/>
                <a:cs typeface="Gill Sans MT"/>
              </a:rPr>
              <a:t>Interaction</a:t>
            </a:r>
            <a:endParaRPr sz="1225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490421" y="602354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Introduction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490421" y="918563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1479620" y="1845516"/>
            <a:ext cx="2505959" cy="578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rgbClr val="FF0000"/>
                </a:solidFill>
              </a:rPr>
              <a:t>Diagramme d’ interaction</a:t>
            </a: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683046" y="86933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693846" y="24142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8" name="Google Shape;128;p26"/>
          <p:cNvCxnSpPr/>
          <p:nvPr/>
        </p:nvCxnSpPr>
        <p:spPr>
          <a:xfrm>
            <a:off x="1370122" y="23152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59247" y="75921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Google Shape;115;p26">
            <a:extLst>
              <a:ext uri="{FF2B5EF4-FFF2-40B4-BE49-F238E27FC236}">
                <a16:creationId xmlns:a16="http://schemas.microsoft.com/office/drawing/2014/main" id="{B86FC128-5265-4828-917D-809E03A4B193}"/>
              </a:ext>
            </a:extLst>
          </p:cNvPr>
          <p:cNvSpPr txBox="1">
            <a:spLocks/>
          </p:cNvSpPr>
          <p:nvPr/>
        </p:nvSpPr>
        <p:spPr>
          <a:xfrm>
            <a:off x="5396959" y="301563"/>
            <a:ext cx="3766880" cy="61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295910" indent="-283845">
              <a:lnSpc>
                <a:spcPct val="100000"/>
              </a:lnSpc>
              <a:spcBef>
                <a:spcPts val="300"/>
              </a:spcBef>
              <a:buClr>
                <a:srgbClr val="3791A7"/>
              </a:buClr>
              <a:buSzPct val="80000"/>
              <a:buFont typeface="Wingdings 2"/>
              <a:buChar char="•"/>
              <a:tabLst>
                <a:tab pos="295910" algn="l"/>
                <a:tab pos="296545" algn="l"/>
              </a:tabLst>
            </a:pPr>
            <a:r>
              <a:rPr lang="fr-FR" sz="1600" dirty="0">
                <a:solidFill>
                  <a:srgbClr val="C00000"/>
                </a:solidFill>
                <a:latin typeface="Gill Sans MT"/>
                <a:cs typeface="Gill Sans MT"/>
              </a:rPr>
              <a:t>Concepts </a:t>
            </a:r>
            <a:r>
              <a:rPr lang="fr-FR" sz="1600" spc="-5" dirty="0">
                <a:solidFill>
                  <a:srgbClr val="C00000"/>
                </a:solidFill>
                <a:latin typeface="Gill Sans MT"/>
                <a:cs typeface="Gill Sans MT"/>
              </a:rPr>
              <a:t>fondamentaux</a:t>
            </a:r>
          </a:p>
          <a:p>
            <a:pPr marL="295910" indent="-283845">
              <a:lnSpc>
                <a:spcPct val="100000"/>
              </a:lnSpc>
              <a:spcBef>
                <a:spcPts val="300"/>
              </a:spcBef>
              <a:buClr>
                <a:srgbClr val="3791A7"/>
              </a:buClr>
              <a:buSzPct val="80000"/>
              <a:buFont typeface="Wingdings 2"/>
              <a:buChar char="•"/>
              <a:tabLst>
                <a:tab pos="295910" algn="l"/>
                <a:tab pos="296545" algn="l"/>
              </a:tabLst>
            </a:pPr>
            <a:r>
              <a:rPr lang="fr-FR" sz="1600" spc="-5" dirty="0">
                <a:solidFill>
                  <a:srgbClr val="C00000"/>
                </a:solidFill>
                <a:latin typeface="Gill Sans MT"/>
                <a:cs typeface="Gill Sans MT"/>
              </a:rPr>
              <a:t> </a:t>
            </a:r>
            <a:r>
              <a:rPr lang="fr-FR" sz="1600" dirty="0">
                <a:solidFill>
                  <a:srgbClr val="C00000"/>
                </a:solidFill>
                <a:latin typeface="Gill Sans MT"/>
                <a:cs typeface="Gill Sans MT"/>
              </a:rPr>
              <a:t>des</a:t>
            </a:r>
            <a:r>
              <a:rPr lang="fr-FR" sz="1600" spc="-100" dirty="0">
                <a:solidFill>
                  <a:srgbClr val="C00000"/>
                </a:solidFill>
                <a:latin typeface="Gill Sans MT"/>
                <a:cs typeface="Gill Sans MT"/>
              </a:rPr>
              <a:t> </a:t>
            </a:r>
            <a:r>
              <a:rPr lang="fr-FR" sz="1600" spc="-5" dirty="0">
                <a:solidFill>
                  <a:srgbClr val="C00000"/>
                </a:solidFill>
                <a:latin typeface="Gill Sans MT"/>
                <a:cs typeface="Gill Sans MT"/>
              </a:rPr>
              <a:t>SMA</a:t>
            </a:r>
            <a:endParaRPr lang="fr-FR" sz="1600" dirty="0">
              <a:latin typeface="Gill Sans MT"/>
              <a:cs typeface="Gill Sans MT"/>
            </a:endParaRPr>
          </a:p>
        </p:txBody>
      </p:sp>
      <p:sp>
        <p:nvSpPr>
          <p:cNvPr id="24" name="Google Shape;124;p26">
            <a:extLst>
              <a:ext uri="{FF2B5EF4-FFF2-40B4-BE49-F238E27FC236}">
                <a16:creationId xmlns:a16="http://schemas.microsoft.com/office/drawing/2014/main" id="{049E8158-D7E0-40AE-BE8D-7973BF18855F}"/>
              </a:ext>
            </a:extLst>
          </p:cNvPr>
          <p:cNvSpPr txBox="1">
            <a:spLocks/>
          </p:cNvSpPr>
          <p:nvPr/>
        </p:nvSpPr>
        <p:spPr>
          <a:xfrm>
            <a:off x="5013377" y="914851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02</a:t>
            </a:r>
          </a:p>
        </p:txBody>
      </p:sp>
      <p:cxnSp>
        <p:nvCxnSpPr>
          <p:cNvPr id="25" name="Google Shape;130;p26">
            <a:extLst>
              <a:ext uri="{FF2B5EF4-FFF2-40B4-BE49-F238E27FC236}">
                <a16:creationId xmlns:a16="http://schemas.microsoft.com/office/drawing/2014/main" id="{495EF1FB-ECD6-44C4-A20D-1980A09DF552}"/>
              </a:ext>
            </a:extLst>
          </p:cNvPr>
          <p:cNvCxnSpPr/>
          <p:nvPr/>
        </p:nvCxnSpPr>
        <p:spPr>
          <a:xfrm>
            <a:off x="5689578" y="80472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6" name="Google Shape;118;p26">
            <a:extLst>
              <a:ext uri="{FF2B5EF4-FFF2-40B4-BE49-F238E27FC236}">
                <a16:creationId xmlns:a16="http://schemas.microsoft.com/office/drawing/2014/main" id="{D5B6D15B-2823-4FEC-9EF9-29C974101123}"/>
              </a:ext>
            </a:extLst>
          </p:cNvPr>
          <p:cNvSpPr txBox="1">
            <a:spLocks/>
          </p:cNvSpPr>
          <p:nvPr/>
        </p:nvSpPr>
        <p:spPr>
          <a:xfrm>
            <a:off x="5905996" y="865057"/>
            <a:ext cx="2339100" cy="104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fr-FR" sz="1000" spc="-5" dirty="0">
                <a:latin typeface="Gill Sans MT"/>
                <a:cs typeface="Gill Sans MT"/>
              </a:rPr>
              <a:t>historique</a:t>
            </a:r>
            <a:endParaRPr lang="fr-FR" sz="1000" dirty="0"/>
          </a:p>
          <a:p>
            <a:pPr marL="0" indent="0"/>
            <a:r>
              <a:rPr lang="fr-FR" sz="1000" spc="-5" dirty="0">
                <a:latin typeface="Gill Sans MT"/>
                <a:cs typeface="Gill Sans MT"/>
              </a:rPr>
              <a:t>Agent </a:t>
            </a:r>
            <a:r>
              <a:rPr lang="fr-FR" sz="1000" dirty="0">
                <a:latin typeface="Gill Sans MT"/>
                <a:cs typeface="Gill Sans MT"/>
              </a:rPr>
              <a:t>et Systèmes </a:t>
            </a:r>
            <a:r>
              <a:rPr lang="fr-FR" sz="1000" spc="-5" dirty="0">
                <a:latin typeface="Gill Sans MT"/>
                <a:cs typeface="Gill Sans MT"/>
              </a:rPr>
              <a:t>multi</a:t>
            </a:r>
            <a:r>
              <a:rPr lang="fr-FR" sz="1000" spc="-65" dirty="0">
                <a:latin typeface="Gill Sans MT"/>
                <a:cs typeface="Gill Sans MT"/>
              </a:rPr>
              <a:t> </a:t>
            </a:r>
            <a:r>
              <a:rPr lang="fr-FR" sz="1000" dirty="0">
                <a:latin typeface="Gill Sans MT"/>
                <a:cs typeface="Gill Sans MT"/>
              </a:rPr>
              <a:t>agents</a:t>
            </a:r>
            <a:endParaRPr lang="fr-FR" sz="1000" dirty="0"/>
          </a:p>
          <a:p>
            <a:pPr marL="0" indent="0"/>
            <a:r>
              <a:rPr lang="fr-FR" sz="1100" spc="-5" dirty="0">
                <a:latin typeface="Gill Sans MT"/>
                <a:cs typeface="Gill Sans MT"/>
              </a:rPr>
              <a:t>Applications </a:t>
            </a:r>
            <a:r>
              <a:rPr lang="fr-FR" sz="1000" spc="-5" dirty="0">
                <a:latin typeface="Gill Sans MT"/>
                <a:cs typeface="Gill Sans MT"/>
              </a:rPr>
              <a:t>des</a:t>
            </a:r>
            <a:r>
              <a:rPr lang="fr-FR" sz="1000" spc="-35" dirty="0">
                <a:latin typeface="Gill Sans MT"/>
                <a:cs typeface="Gill Sans MT"/>
              </a:rPr>
              <a:t> </a:t>
            </a:r>
            <a:r>
              <a:rPr lang="fr-FR" sz="1000" spc="-5" dirty="0">
                <a:latin typeface="Gill Sans MT"/>
                <a:cs typeface="Gill Sans MT"/>
              </a:rPr>
              <a:t>SMA</a:t>
            </a:r>
            <a:endParaRPr lang="fr-FR" sz="1000" dirty="0">
              <a:latin typeface="Gill Sans MT"/>
              <a:cs typeface="Gill Sans MT"/>
            </a:endParaRPr>
          </a:p>
          <a:p>
            <a:pPr marL="0" indent="0"/>
            <a:endParaRPr lang="fr-FR" sz="1000" dirty="0"/>
          </a:p>
        </p:txBody>
      </p:sp>
      <p:sp>
        <p:nvSpPr>
          <p:cNvPr id="32" name="Google Shape;118;p26">
            <a:extLst>
              <a:ext uri="{FF2B5EF4-FFF2-40B4-BE49-F238E27FC236}">
                <a16:creationId xmlns:a16="http://schemas.microsoft.com/office/drawing/2014/main" id="{4BB8B19A-DE7D-473E-9A20-70BCFC8B6B3D}"/>
              </a:ext>
            </a:extLst>
          </p:cNvPr>
          <p:cNvSpPr txBox="1">
            <a:spLocks/>
          </p:cNvSpPr>
          <p:nvPr/>
        </p:nvSpPr>
        <p:spPr>
          <a:xfrm>
            <a:off x="5822352" y="425329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E163471-3317-4384-BC34-A5F7CC0D9247}"/>
              </a:ext>
            </a:extLst>
          </p:cNvPr>
          <p:cNvSpPr txBox="1"/>
          <p:nvPr/>
        </p:nvSpPr>
        <p:spPr>
          <a:xfrm>
            <a:off x="1699591" y="2666275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3F3F3"/>
                </a:solidFill>
              </a:rPr>
              <a:t>diagramme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9DBB4B-5B72-4B46-9A8D-4F753B59BC05}"/>
              </a:ext>
            </a:extLst>
          </p:cNvPr>
          <p:cNvSpPr txBox="1"/>
          <p:nvPr/>
        </p:nvSpPr>
        <p:spPr>
          <a:xfrm>
            <a:off x="2126974" y="278296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FF0000"/>
                </a:solidFill>
              </a:rPr>
              <a:t>    Introduction</a:t>
            </a:r>
          </a:p>
        </p:txBody>
      </p:sp>
      <p:grpSp>
        <p:nvGrpSpPr>
          <p:cNvPr id="4" name="Google Shape;11472;p60">
            <a:extLst>
              <a:ext uri="{FF2B5EF4-FFF2-40B4-BE49-F238E27FC236}">
                <a16:creationId xmlns:a16="http://schemas.microsoft.com/office/drawing/2014/main" id="{56EA32BB-4F90-47E4-B75F-F9F21FA1DD67}"/>
              </a:ext>
            </a:extLst>
          </p:cNvPr>
          <p:cNvGrpSpPr/>
          <p:nvPr/>
        </p:nvGrpSpPr>
        <p:grpSpPr>
          <a:xfrm>
            <a:off x="934074" y="469842"/>
            <a:ext cx="515592" cy="516340"/>
            <a:chOff x="3107608" y="3763401"/>
            <a:chExt cx="360233" cy="362451"/>
          </a:xfrm>
          <a:solidFill>
            <a:srgbClr val="FFC000"/>
          </a:solidFill>
        </p:grpSpPr>
        <p:sp>
          <p:nvSpPr>
            <p:cNvPr id="5" name="Google Shape;11473;p60">
              <a:extLst>
                <a:ext uri="{FF2B5EF4-FFF2-40B4-BE49-F238E27FC236}">
                  <a16:creationId xmlns:a16="http://schemas.microsoft.com/office/drawing/2014/main" id="{17C0C0AE-1CEC-4F55-BC29-0896D322482B}"/>
                </a:ext>
              </a:extLst>
            </p:cNvPr>
            <p:cNvSpPr/>
            <p:nvPr/>
          </p:nvSpPr>
          <p:spPr>
            <a:xfrm>
              <a:off x="3323349" y="3763401"/>
              <a:ext cx="144492" cy="152729"/>
            </a:xfrm>
            <a:custGeom>
              <a:avLst/>
              <a:gdLst/>
              <a:ahLst/>
              <a:cxnLst/>
              <a:rect l="l" t="t" r="r" b="b"/>
              <a:pathLst>
                <a:path w="4561" h="4821" extrusionOk="0">
                  <a:moveTo>
                    <a:pt x="2354" y="0"/>
                  </a:moveTo>
                  <a:cubicBezTo>
                    <a:pt x="1649" y="0"/>
                    <a:pt x="958" y="340"/>
                    <a:pt x="524" y="975"/>
                  </a:cubicBezTo>
                  <a:cubicBezTo>
                    <a:pt x="1" y="1761"/>
                    <a:pt x="36" y="2761"/>
                    <a:pt x="584" y="3511"/>
                  </a:cubicBezTo>
                  <a:lnTo>
                    <a:pt x="536" y="4642"/>
                  </a:lnTo>
                  <a:cubicBezTo>
                    <a:pt x="536" y="4702"/>
                    <a:pt x="572" y="4761"/>
                    <a:pt x="620" y="4797"/>
                  </a:cubicBezTo>
                  <a:cubicBezTo>
                    <a:pt x="644" y="4809"/>
                    <a:pt x="679" y="4821"/>
                    <a:pt x="703" y="4821"/>
                  </a:cubicBezTo>
                  <a:cubicBezTo>
                    <a:pt x="739" y="4821"/>
                    <a:pt x="751" y="4821"/>
                    <a:pt x="775" y="4809"/>
                  </a:cubicBezTo>
                  <a:lnTo>
                    <a:pt x="1810" y="4333"/>
                  </a:lnTo>
                  <a:cubicBezTo>
                    <a:pt x="1987" y="4375"/>
                    <a:pt x="2166" y="4395"/>
                    <a:pt x="2342" y="4395"/>
                  </a:cubicBezTo>
                  <a:cubicBezTo>
                    <a:pt x="3067" y="4395"/>
                    <a:pt x="3756" y="4048"/>
                    <a:pt x="4168" y="3416"/>
                  </a:cubicBezTo>
                  <a:cubicBezTo>
                    <a:pt x="4323" y="3214"/>
                    <a:pt x="4430" y="2975"/>
                    <a:pt x="4489" y="2725"/>
                  </a:cubicBezTo>
                  <a:cubicBezTo>
                    <a:pt x="4501" y="2630"/>
                    <a:pt x="4454" y="2547"/>
                    <a:pt x="4370" y="2511"/>
                  </a:cubicBezTo>
                  <a:cubicBezTo>
                    <a:pt x="4360" y="2510"/>
                    <a:pt x="4351" y="2509"/>
                    <a:pt x="4341" y="2509"/>
                  </a:cubicBezTo>
                  <a:cubicBezTo>
                    <a:pt x="4258" y="2509"/>
                    <a:pt x="4188" y="2555"/>
                    <a:pt x="4156" y="2630"/>
                  </a:cubicBezTo>
                  <a:cubicBezTo>
                    <a:pt x="4108" y="2844"/>
                    <a:pt x="4025" y="3035"/>
                    <a:pt x="3906" y="3225"/>
                  </a:cubicBezTo>
                  <a:cubicBezTo>
                    <a:pt x="3551" y="3749"/>
                    <a:pt x="2961" y="4059"/>
                    <a:pt x="2349" y="4059"/>
                  </a:cubicBezTo>
                  <a:cubicBezTo>
                    <a:pt x="2182" y="4059"/>
                    <a:pt x="2013" y="4036"/>
                    <a:pt x="1846" y="3987"/>
                  </a:cubicBezTo>
                  <a:cubicBezTo>
                    <a:pt x="1831" y="3982"/>
                    <a:pt x="1816" y="3980"/>
                    <a:pt x="1801" y="3980"/>
                  </a:cubicBezTo>
                  <a:cubicBezTo>
                    <a:pt x="1779" y="3980"/>
                    <a:pt x="1755" y="3985"/>
                    <a:pt x="1727" y="3999"/>
                  </a:cubicBezTo>
                  <a:lnTo>
                    <a:pt x="894" y="4392"/>
                  </a:lnTo>
                  <a:lnTo>
                    <a:pt x="941" y="3464"/>
                  </a:lnTo>
                  <a:cubicBezTo>
                    <a:pt x="941" y="3416"/>
                    <a:pt x="929" y="3392"/>
                    <a:pt x="917" y="3344"/>
                  </a:cubicBezTo>
                  <a:cubicBezTo>
                    <a:pt x="405" y="2713"/>
                    <a:pt x="382" y="1832"/>
                    <a:pt x="822" y="1154"/>
                  </a:cubicBezTo>
                  <a:cubicBezTo>
                    <a:pt x="1096" y="749"/>
                    <a:pt x="1513" y="475"/>
                    <a:pt x="2001" y="368"/>
                  </a:cubicBezTo>
                  <a:cubicBezTo>
                    <a:pt x="2120" y="348"/>
                    <a:pt x="2239" y="337"/>
                    <a:pt x="2357" y="337"/>
                  </a:cubicBezTo>
                  <a:cubicBezTo>
                    <a:pt x="2723" y="337"/>
                    <a:pt x="3079" y="438"/>
                    <a:pt x="3394" y="654"/>
                  </a:cubicBezTo>
                  <a:cubicBezTo>
                    <a:pt x="3870" y="963"/>
                    <a:pt x="4168" y="1475"/>
                    <a:pt x="4215" y="2035"/>
                  </a:cubicBezTo>
                  <a:cubicBezTo>
                    <a:pt x="4226" y="2123"/>
                    <a:pt x="4299" y="2191"/>
                    <a:pt x="4376" y="2191"/>
                  </a:cubicBezTo>
                  <a:cubicBezTo>
                    <a:pt x="4382" y="2191"/>
                    <a:pt x="4388" y="2190"/>
                    <a:pt x="4394" y="2190"/>
                  </a:cubicBezTo>
                  <a:cubicBezTo>
                    <a:pt x="4489" y="2166"/>
                    <a:pt x="4561" y="2094"/>
                    <a:pt x="4549" y="2011"/>
                  </a:cubicBezTo>
                  <a:cubicBezTo>
                    <a:pt x="4489" y="1332"/>
                    <a:pt x="4132" y="737"/>
                    <a:pt x="3572" y="368"/>
                  </a:cubicBezTo>
                  <a:cubicBezTo>
                    <a:pt x="3196" y="120"/>
                    <a:pt x="2773" y="0"/>
                    <a:pt x="2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74;p60">
              <a:extLst>
                <a:ext uri="{FF2B5EF4-FFF2-40B4-BE49-F238E27FC236}">
                  <a16:creationId xmlns:a16="http://schemas.microsoft.com/office/drawing/2014/main" id="{48F72E43-AADD-4D89-9FBC-DDF4160CFE15}"/>
                </a:ext>
              </a:extLst>
            </p:cNvPr>
            <p:cNvSpPr/>
            <p:nvPr/>
          </p:nvSpPr>
          <p:spPr>
            <a:xfrm>
              <a:off x="3107608" y="3863256"/>
              <a:ext cx="333844" cy="262596"/>
            </a:xfrm>
            <a:custGeom>
              <a:avLst/>
              <a:gdLst/>
              <a:ahLst/>
              <a:cxnLst/>
              <a:rect l="l" t="t" r="r" b="b"/>
              <a:pathLst>
                <a:path w="10538" h="8289" extrusionOk="0">
                  <a:moveTo>
                    <a:pt x="4894" y="2121"/>
                  </a:moveTo>
                  <a:lnTo>
                    <a:pt x="5108" y="2324"/>
                  </a:lnTo>
                  <a:lnTo>
                    <a:pt x="4822" y="2609"/>
                  </a:lnTo>
                  <a:lnTo>
                    <a:pt x="4537" y="2883"/>
                  </a:lnTo>
                  <a:lnTo>
                    <a:pt x="4334" y="2681"/>
                  </a:lnTo>
                  <a:lnTo>
                    <a:pt x="4894" y="2121"/>
                  </a:lnTo>
                  <a:close/>
                  <a:moveTo>
                    <a:pt x="5894" y="3431"/>
                  </a:moveTo>
                  <a:cubicBezTo>
                    <a:pt x="5965" y="3431"/>
                    <a:pt x="6025" y="3455"/>
                    <a:pt x="6084" y="3502"/>
                  </a:cubicBezTo>
                  <a:lnTo>
                    <a:pt x="6275" y="3693"/>
                  </a:lnTo>
                  <a:cubicBezTo>
                    <a:pt x="6382" y="3800"/>
                    <a:pt x="6382" y="3967"/>
                    <a:pt x="6275" y="4062"/>
                  </a:cubicBezTo>
                  <a:cubicBezTo>
                    <a:pt x="6227" y="4110"/>
                    <a:pt x="6156" y="4145"/>
                    <a:pt x="6084" y="4145"/>
                  </a:cubicBezTo>
                  <a:cubicBezTo>
                    <a:pt x="6013" y="4145"/>
                    <a:pt x="5953" y="4110"/>
                    <a:pt x="5894" y="4062"/>
                  </a:cubicBezTo>
                  <a:lnTo>
                    <a:pt x="5703" y="3872"/>
                  </a:lnTo>
                  <a:cubicBezTo>
                    <a:pt x="5596" y="3764"/>
                    <a:pt x="5596" y="3586"/>
                    <a:pt x="5703" y="3502"/>
                  </a:cubicBezTo>
                  <a:cubicBezTo>
                    <a:pt x="5739" y="3455"/>
                    <a:pt x="5810" y="3431"/>
                    <a:pt x="5894" y="3431"/>
                  </a:cubicBezTo>
                  <a:close/>
                  <a:moveTo>
                    <a:pt x="6453" y="1955"/>
                  </a:moveTo>
                  <a:lnTo>
                    <a:pt x="8085" y="3919"/>
                  </a:lnTo>
                  <a:cubicBezTo>
                    <a:pt x="8406" y="4324"/>
                    <a:pt x="8454" y="4812"/>
                    <a:pt x="8192" y="5062"/>
                  </a:cubicBezTo>
                  <a:lnTo>
                    <a:pt x="7275" y="5991"/>
                  </a:lnTo>
                  <a:cubicBezTo>
                    <a:pt x="7159" y="6102"/>
                    <a:pt x="7004" y="6155"/>
                    <a:pt x="6835" y="6155"/>
                  </a:cubicBezTo>
                  <a:cubicBezTo>
                    <a:pt x="6606" y="6155"/>
                    <a:pt x="6351" y="6057"/>
                    <a:pt x="6132" y="5872"/>
                  </a:cubicBezTo>
                  <a:lnTo>
                    <a:pt x="4167" y="4241"/>
                  </a:lnTo>
                  <a:lnTo>
                    <a:pt x="4167" y="4062"/>
                  </a:lnTo>
                  <a:cubicBezTo>
                    <a:pt x="4191" y="3824"/>
                    <a:pt x="4298" y="3610"/>
                    <a:pt x="4465" y="3443"/>
                  </a:cubicBezTo>
                  <a:lnTo>
                    <a:pt x="4941" y="2967"/>
                  </a:lnTo>
                  <a:lnTo>
                    <a:pt x="5358" y="3383"/>
                  </a:lnTo>
                  <a:cubicBezTo>
                    <a:pt x="5239" y="3610"/>
                    <a:pt x="5263" y="3907"/>
                    <a:pt x="5453" y="4098"/>
                  </a:cubicBezTo>
                  <a:lnTo>
                    <a:pt x="5656" y="4288"/>
                  </a:lnTo>
                  <a:cubicBezTo>
                    <a:pt x="5775" y="4407"/>
                    <a:pt x="5918" y="4467"/>
                    <a:pt x="6084" y="4467"/>
                  </a:cubicBezTo>
                  <a:cubicBezTo>
                    <a:pt x="6191" y="4467"/>
                    <a:pt x="6287" y="4431"/>
                    <a:pt x="6370" y="4395"/>
                  </a:cubicBezTo>
                  <a:lnTo>
                    <a:pt x="7239" y="5265"/>
                  </a:lnTo>
                  <a:cubicBezTo>
                    <a:pt x="7275" y="5300"/>
                    <a:pt x="7323" y="5312"/>
                    <a:pt x="7358" y="5312"/>
                  </a:cubicBezTo>
                  <a:cubicBezTo>
                    <a:pt x="7406" y="5312"/>
                    <a:pt x="7454" y="5300"/>
                    <a:pt x="7477" y="5265"/>
                  </a:cubicBezTo>
                  <a:cubicBezTo>
                    <a:pt x="7537" y="5217"/>
                    <a:pt x="7537" y="5086"/>
                    <a:pt x="7477" y="5026"/>
                  </a:cubicBezTo>
                  <a:lnTo>
                    <a:pt x="6608" y="4157"/>
                  </a:lnTo>
                  <a:cubicBezTo>
                    <a:pt x="6727" y="3931"/>
                    <a:pt x="6692" y="3633"/>
                    <a:pt x="6501" y="3443"/>
                  </a:cubicBezTo>
                  <a:lnTo>
                    <a:pt x="6311" y="3252"/>
                  </a:lnTo>
                  <a:cubicBezTo>
                    <a:pt x="6188" y="3130"/>
                    <a:pt x="6032" y="3073"/>
                    <a:pt x="5880" y="3073"/>
                  </a:cubicBezTo>
                  <a:cubicBezTo>
                    <a:pt x="5779" y="3073"/>
                    <a:pt x="5681" y="3098"/>
                    <a:pt x="5596" y="3145"/>
                  </a:cubicBezTo>
                  <a:lnTo>
                    <a:pt x="5179" y="2729"/>
                  </a:lnTo>
                  <a:lnTo>
                    <a:pt x="5453" y="2443"/>
                  </a:lnTo>
                  <a:lnTo>
                    <a:pt x="5656" y="2252"/>
                  </a:lnTo>
                  <a:cubicBezTo>
                    <a:pt x="5834" y="2074"/>
                    <a:pt x="6084" y="1967"/>
                    <a:pt x="6334" y="1955"/>
                  </a:cubicBezTo>
                  <a:close/>
                  <a:moveTo>
                    <a:pt x="1928" y="1"/>
                  </a:moveTo>
                  <a:cubicBezTo>
                    <a:pt x="1921" y="1"/>
                    <a:pt x="1913" y="1"/>
                    <a:pt x="1905" y="2"/>
                  </a:cubicBezTo>
                  <a:cubicBezTo>
                    <a:pt x="1477" y="62"/>
                    <a:pt x="1072" y="252"/>
                    <a:pt x="762" y="550"/>
                  </a:cubicBezTo>
                  <a:cubicBezTo>
                    <a:pt x="0" y="1312"/>
                    <a:pt x="0" y="2562"/>
                    <a:pt x="762" y="3324"/>
                  </a:cubicBezTo>
                  <a:lnTo>
                    <a:pt x="1393" y="3967"/>
                  </a:lnTo>
                  <a:cubicBezTo>
                    <a:pt x="1750" y="4324"/>
                    <a:pt x="1810" y="4884"/>
                    <a:pt x="1524" y="5300"/>
                  </a:cubicBezTo>
                  <a:cubicBezTo>
                    <a:pt x="1489" y="5360"/>
                    <a:pt x="1500" y="5455"/>
                    <a:pt x="1548" y="5515"/>
                  </a:cubicBezTo>
                  <a:lnTo>
                    <a:pt x="2131" y="6086"/>
                  </a:lnTo>
                  <a:cubicBezTo>
                    <a:pt x="2155" y="6122"/>
                    <a:pt x="2203" y="6134"/>
                    <a:pt x="2239" y="6134"/>
                  </a:cubicBezTo>
                  <a:lnTo>
                    <a:pt x="2262" y="6134"/>
                  </a:lnTo>
                  <a:cubicBezTo>
                    <a:pt x="2298" y="6134"/>
                    <a:pt x="2346" y="6110"/>
                    <a:pt x="2381" y="6074"/>
                  </a:cubicBezTo>
                  <a:cubicBezTo>
                    <a:pt x="3084" y="5193"/>
                    <a:pt x="3001" y="3931"/>
                    <a:pt x="2215" y="3145"/>
                  </a:cubicBezTo>
                  <a:lnTo>
                    <a:pt x="1572" y="2502"/>
                  </a:lnTo>
                  <a:cubicBezTo>
                    <a:pt x="1429" y="2359"/>
                    <a:pt x="1334" y="2145"/>
                    <a:pt x="1334" y="1919"/>
                  </a:cubicBezTo>
                  <a:cubicBezTo>
                    <a:pt x="1334" y="1705"/>
                    <a:pt x="1429" y="1502"/>
                    <a:pt x="1572" y="1347"/>
                  </a:cubicBezTo>
                  <a:cubicBezTo>
                    <a:pt x="1727" y="1193"/>
                    <a:pt x="1929" y="1109"/>
                    <a:pt x="2155" y="1109"/>
                  </a:cubicBezTo>
                  <a:cubicBezTo>
                    <a:pt x="2381" y="1109"/>
                    <a:pt x="2572" y="1193"/>
                    <a:pt x="2739" y="1347"/>
                  </a:cubicBezTo>
                  <a:lnTo>
                    <a:pt x="3965" y="2574"/>
                  </a:lnTo>
                  <a:cubicBezTo>
                    <a:pt x="3941" y="2609"/>
                    <a:pt x="3929" y="2657"/>
                    <a:pt x="3929" y="2693"/>
                  </a:cubicBezTo>
                  <a:cubicBezTo>
                    <a:pt x="3929" y="2740"/>
                    <a:pt x="3941" y="2788"/>
                    <a:pt x="3965" y="2812"/>
                  </a:cubicBezTo>
                  <a:lnTo>
                    <a:pt x="4298" y="3145"/>
                  </a:lnTo>
                  <a:lnTo>
                    <a:pt x="4227" y="3217"/>
                  </a:lnTo>
                  <a:cubicBezTo>
                    <a:pt x="3929" y="3514"/>
                    <a:pt x="3775" y="3931"/>
                    <a:pt x="3834" y="4348"/>
                  </a:cubicBezTo>
                  <a:cubicBezTo>
                    <a:pt x="3870" y="4586"/>
                    <a:pt x="3965" y="4812"/>
                    <a:pt x="4120" y="5003"/>
                  </a:cubicBezTo>
                  <a:lnTo>
                    <a:pt x="6275" y="7777"/>
                  </a:lnTo>
                  <a:cubicBezTo>
                    <a:pt x="6513" y="8086"/>
                    <a:pt x="6870" y="8265"/>
                    <a:pt x="7263" y="8289"/>
                  </a:cubicBezTo>
                  <a:lnTo>
                    <a:pt x="7346" y="8289"/>
                  </a:lnTo>
                  <a:cubicBezTo>
                    <a:pt x="7704" y="8289"/>
                    <a:pt x="8049" y="8146"/>
                    <a:pt x="8311" y="7896"/>
                  </a:cubicBezTo>
                  <a:lnTo>
                    <a:pt x="9549" y="6658"/>
                  </a:lnTo>
                  <a:cubicBezTo>
                    <a:pt x="9609" y="6598"/>
                    <a:pt x="9609" y="6479"/>
                    <a:pt x="9549" y="6419"/>
                  </a:cubicBezTo>
                  <a:cubicBezTo>
                    <a:pt x="9519" y="6390"/>
                    <a:pt x="9475" y="6375"/>
                    <a:pt x="9430" y="6375"/>
                  </a:cubicBezTo>
                  <a:cubicBezTo>
                    <a:pt x="9385" y="6375"/>
                    <a:pt x="9341" y="6390"/>
                    <a:pt x="9311" y="6419"/>
                  </a:cubicBezTo>
                  <a:lnTo>
                    <a:pt x="8073" y="7658"/>
                  </a:lnTo>
                  <a:cubicBezTo>
                    <a:pt x="7880" y="7850"/>
                    <a:pt x="7613" y="7956"/>
                    <a:pt x="7332" y="7956"/>
                  </a:cubicBezTo>
                  <a:cubicBezTo>
                    <a:pt x="7317" y="7956"/>
                    <a:pt x="7302" y="7956"/>
                    <a:pt x="7287" y="7955"/>
                  </a:cubicBezTo>
                  <a:cubicBezTo>
                    <a:pt x="6989" y="7932"/>
                    <a:pt x="6727" y="7789"/>
                    <a:pt x="6549" y="7562"/>
                  </a:cubicBezTo>
                  <a:lnTo>
                    <a:pt x="4501" y="4943"/>
                  </a:lnTo>
                  <a:lnTo>
                    <a:pt x="5918" y="6122"/>
                  </a:lnTo>
                  <a:cubicBezTo>
                    <a:pt x="6203" y="6360"/>
                    <a:pt x="6525" y="6479"/>
                    <a:pt x="6846" y="6479"/>
                  </a:cubicBezTo>
                  <a:cubicBezTo>
                    <a:pt x="7108" y="6479"/>
                    <a:pt x="7346" y="6384"/>
                    <a:pt x="7525" y="6205"/>
                  </a:cubicBezTo>
                  <a:lnTo>
                    <a:pt x="8454" y="5288"/>
                  </a:lnTo>
                  <a:cubicBezTo>
                    <a:pt x="8835" y="4895"/>
                    <a:pt x="8787" y="4217"/>
                    <a:pt x="8358" y="3681"/>
                  </a:cubicBezTo>
                  <a:lnTo>
                    <a:pt x="7192" y="2264"/>
                  </a:lnTo>
                  <a:lnTo>
                    <a:pt x="9811" y="4300"/>
                  </a:lnTo>
                  <a:cubicBezTo>
                    <a:pt x="10049" y="4479"/>
                    <a:pt x="10180" y="4753"/>
                    <a:pt x="10192" y="5050"/>
                  </a:cubicBezTo>
                  <a:cubicBezTo>
                    <a:pt x="10204" y="5348"/>
                    <a:pt x="10109" y="5634"/>
                    <a:pt x="9894" y="5836"/>
                  </a:cubicBezTo>
                  <a:cubicBezTo>
                    <a:pt x="9835" y="5896"/>
                    <a:pt x="9835" y="6015"/>
                    <a:pt x="9894" y="6074"/>
                  </a:cubicBezTo>
                  <a:cubicBezTo>
                    <a:pt x="9924" y="6104"/>
                    <a:pt x="9969" y="6119"/>
                    <a:pt x="10013" y="6119"/>
                  </a:cubicBezTo>
                  <a:cubicBezTo>
                    <a:pt x="10058" y="6119"/>
                    <a:pt x="10103" y="6104"/>
                    <a:pt x="10132" y="6074"/>
                  </a:cubicBezTo>
                  <a:cubicBezTo>
                    <a:pt x="10382" y="5824"/>
                    <a:pt x="10537" y="5455"/>
                    <a:pt x="10502" y="5062"/>
                  </a:cubicBezTo>
                  <a:cubicBezTo>
                    <a:pt x="10478" y="4681"/>
                    <a:pt x="10299" y="4324"/>
                    <a:pt x="9990" y="4086"/>
                  </a:cubicBezTo>
                  <a:lnTo>
                    <a:pt x="7227" y="1943"/>
                  </a:lnTo>
                  <a:lnTo>
                    <a:pt x="7215" y="1919"/>
                  </a:lnTo>
                  <a:cubicBezTo>
                    <a:pt x="7025" y="1776"/>
                    <a:pt x="6799" y="1669"/>
                    <a:pt x="6561" y="1645"/>
                  </a:cubicBezTo>
                  <a:cubicBezTo>
                    <a:pt x="6498" y="1636"/>
                    <a:pt x="6436" y="1632"/>
                    <a:pt x="6374" y="1632"/>
                  </a:cubicBezTo>
                  <a:cubicBezTo>
                    <a:pt x="6022" y="1632"/>
                    <a:pt x="5683" y="1773"/>
                    <a:pt x="5429" y="2026"/>
                  </a:cubicBezTo>
                  <a:lnTo>
                    <a:pt x="5358" y="2097"/>
                  </a:lnTo>
                  <a:lnTo>
                    <a:pt x="5025" y="1776"/>
                  </a:lnTo>
                  <a:cubicBezTo>
                    <a:pt x="5001" y="1740"/>
                    <a:pt x="4953" y="1728"/>
                    <a:pt x="4906" y="1728"/>
                  </a:cubicBezTo>
                  <a:cubicBezTo>
                    <a:pt x="4870" y="1728"/>
                    <a:pt x="4822" y="1740"/>
                    <a:pt x="4787" y="1776"/>
                  </a:cubicBezTo>
                  <a:lnTo>
                    <a:pt x="3560" y="538"/>
                  </a:lnTo>
                  <a:cubicBezTo>
                    <a:pt x="3298" y="288"/>
                    <a:pt x="2989" y="109"/>
                    <a:pt x="2643" y="38"/>
                  </a:cubicBezTo>
                  <a:cubicBezTo>
                    <a:pt x="2627" y="31"/>
                    <a:pt x="2610" y="27"/>
                    <a:pt x="2593" y="27"/>
                  </a:cubicBezTo>
                  <a:cubicBezTo>
                    <a:pt x="2525" y="27"/>
                    <a:pt x="2460" y="81"/>
                    <a:pt x="2441" y="157"/>
                  </a:cubicBezTo>
                  <a:cubicBezTo>
                    <a:pt x="2405" y="240"/>
                    <a:pt x="2465" y="335"/>
                    <a:pt x="2560" y="359"/>
                  </a:cubicBezTo>
                  <a:cubicBezTo>
                    <a:pt x="2846" y="431"/>
                    <a:pt x="3096" y="585"/>
                    <a:pt x="3298" y="788"/>
                  </a:cubicBezTo>
                  <a:lnTo>
                    <a:pt x="4537" y="2026"/>
                  </a:lnTo>
                  <a:lnTo>
                    <a:pt x="4215" y="2359"/>
                  </a:lnTo>
                  <a:lnTo>
                    <a:pt x="2977" y="1121"/>
                  </a:lnTo>
                  <a:cubicBezTo>
                    <a:pt x="2751" y="895"/>
                    <a:pt x="2465" y="776"/>
                    <a:pt x="2155" y="776"/>
                  </a:cubicBezTo>
                  <a:cubicBezTo>
                    <a:pt x="1846" y="776"/>
                    <a:pt x="1560" y="895"/>
                    <a:pt x="1334" y="1121"/>
                  </a:cubicBezTo>
                  <a:cubicBezTo>
                    <a:pt x="1119" y="1347"/>
                    <a:pt x="1000" y="1621"/>
                    <a:pt x="1000" y="1943"/>
                  </a:cubicBezTo>
                  <a:cubicBezTo>
                    <a:pt x="1000" y="2252"/>
                    <a:pt x="1119" y="2538"/>
                    <a:pt x="1334" y="2752"/>
                  </a:cubicBezTo>
                  <a:lnTo>
                    <a:pt x="1977" y="3395"/>
                  </a:lnTo>
                  <a:cubicBezTo>
                    <a:pt x="2608" y="4026"/>
                    <a:pt x="2703" y="4991"/>
                    <a:pt x="2227" y="5729"/>
                  </a:cubicBezTo>
                  <a:lnTo>
                    <a:pt x="1893" y="5396"/>
                  </a:lnTo>
                  <a:cubicBezTo>
                    <a:pt x="2167" y="4860"/>
                    <a:pt x="2084" y="4181"/>
                    <a:pt x="1655" y="3741"/>
                  </a:cubicBezTo>
                  <a:lnTo>
                    <a:pt x="1012" y="3098"/>
                  </a:lnTo>
                  <a:cubicBezTo>
                    <a:pt x="381" y="2478"/>
                    <a:pt x="381" y="1431"/>
                    <a:pt x="1012" y="812"/>
                  </a:cubicBezTo>
                  <a:cubicBezTo>
                    <a:pt x="1262" y="550"/>
                    <a:pt x="1596" y="395"/>
                    <a:pt x="1953" y="347"/>
                  </a:cubicBezTo>
                  <a:cubicBezTo>
                    <a:pt x="2036" y="335"/>
                    <a:pt x="2108" y="252"/>
                    <a:pt x="2096" y="157"/>
                  </a:cubicBezTo>
                  <a:cubicBezTo>
                    <a:pt x="2085" y="69"/>
                    <a:pt x="2023" y="1"/>
                    <a:pt x="19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75;p60">
              <a:extLst>
                <a:ext uri="{FF2B5EF4-FFF2-40B4-BE49-F238E27FC236}">
                  <a16:creationId xmlns:a16="http://schemas.microsoft.com/office/drawing/2014/main" id="{1754E84B-CAEE-461D-BB7E-8FA0AEBB375C}"/>
                </a:ext>
              </a:extLst>
            </p:cNvPr>
            <p:cNvSpPr/>
            <p:nvPr/>
          </p:nvSpPr>
          <p:spPr>
            <a:xfrm>
              <a:off x="3361840" y="3799453"/>
              <a:ext cx="74701" cy="71438"/>
            </a:xfrm>
            <a:custGeom>
              <a:avLst/>
              <a:gdLst/>
              <a:ahLst/>
              <a:cxnLst/>
              <a:rect l="l" t="t" r="r" b="b"/>
              <a:pathLst>
                <a:path w="2358" h="2255" extrusionOk="0">
                  <a:moveTo>
                    <a:pt x="1441" y="337"/>
                  </a:moveTo>
                  <a:cubicBezTo>
                    <a:pt x="1572" y="337"/>
                    <a:pt x="1691" y="385"/>
                    <a:pt x="1798" y="480"/>
                  </a:cubicBezTo>
                  <a:cubicBezTo>
                    <a:pt x="1988" y="682"/>
                    <a:pt x="1988" y="1004"/>
                    <a:pt x="1798" y="1194"/>
                  </a:cubicBezTo>
                  <a:cubicBezTo>
                    <a:pt x="1703" y="1296"/>
                    <a:pt x="1572" y="1346"/>
                    <a:pt x="1441" y="1346"/>
                  </a:cubicBezTo>
                  <a:cubicBezTo>
                    <a:pt x="1310" y="1346"/>
                    <a:pt x="1179" y="1296"/>
                    <a:pt x="1084" y="1194"/>
                  </a:cubicBezTo>
                  <a:cubicBezTo>
                    <a:pt x="893" y="1004"/>
                    <a:pt x="893" y="682"/>
                    <a:pt x="1084" y="480"/>
                  </a:cubicBezTo>
                  <a:cubicBezTo>
                    <a:pt x="1191" y="385"/>
                    <a:pt x="1310" y="337"/>
                    <a:pt x="1441" y="337"/>
                  </a:cubicBezTo>
                  <a:close/>
                  <a:moveTo>
                    <a:pt x="1424" y="1"/>
                  </a:moveTo>
                  <a:cubicBezTo>
                    <a:pt x="1209" y="1"/>
                    <a:pt x="994" y="81"/>
                    <a:pt x="833" y="242"/>
                  </a:cubicBezTo>
                  <a:cubicBezTo>
                    <a:pt x="548" y="528"/>
                    <a:pt x="500" y="980"/>
                    <a:pt x="726" y="1302"/>
                  </a:cubicBezTo>
                  <a:lnTo>
                    <a:pt x="60" y="1968"/>
                  </a:lnTo>
                  <a:cubicBezTo>
                    <a:pt x="0" y="2028"/>
                    <a:pt x="0" y="2147"/>
                    <a:pt x="60" y="2206"/>
                  </a:cubicBezTo>
                  <a:cubicBezTo>
                    <a:pt x="83" y="2242"/>
                    <a:pt x="131" y="2254"/>
                    <a:pt x="167" y="2254"/>
                  </a:cubicBezTo>
                  <a:cubicBezTo>
                    <a:pt x="214" y="2254"/>
                    <a:pt x="262" y="2242"/>
                    <a:pt x="286" y="2206"/>
                  </a:cubicBezTo>
                  <a:lnTo>
                    <a:pt x="964" y="1540"/>
                  </a:lnTo>
                  <a:cubicBezTo>
                    <a:pt x="1095" y="1635"/>
                    <a:pt x="1262" y="1671"/>
                    <a:pt x="1417" y="1671"/>
                  </a:cubicBezTo>
                  <a:cubicBezTo>
                    <a:pt x="1643" y="1671"/>
                    <a:pt x="1857" y="1587"/>
                    <a:pt x="2012" y="1421"/>
                  </a:cubicBezTo>
                  <a:cubicBezTo>
                    <a:pt x="2357" y="1111"/>
                    <a:pt x="2357" y="575"/>
                    <a:pt x="2024" y="242"/>
                  </a:cubicBezTo>
                  <a:cubicBezTo>
                    <a:pt x="1857" y="81"/>
                    <a:pt x="1640" y="1"/>
                    <a:pt x="14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C5409F30-0E4D-4BE7-BE76-E2A4AC2ACED6}"/>
              </a:ext>
            </a:extLst>
          </p:cNvPr>
          <p:cNvSpPr txBox="1"/>
          <p:nvPr/>
        </p:nvSpPr>
        <p:spPr>
          <a:xfrm>
            <a:off x="477078" y="1409507"/>
            <a:ext cx="723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lang="fr-FR" sz="1400" spc="-245" dirty="0">
                <a:solidFill>
                  <a:schemeClr val="tx2"/>
                </a:solidFill>
                <a:latin typeface="Arial"/>
                <a:cs typeface="Arial"/>
              </a:rPr>
              <a:t>Les </a:t>
            </a:r>
            <a:r>
              <a:rPr lang="fr-FR" sz="1400" spc="-235" dirty="0" err="1">
                <a:solidFill>
                  <a:schemeClr val="tx2"/>
                </a:solidFill>
                <a:latin typeface="Arial"/>
                <a:cs typeface="Arial"/>
              </a:rPr>
              <a:t>SMAs</a:t>
            </a:r>
            <a:r>
              <a:rPr lang="fr-FR" sz="1400" spc="-23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fr-FR" sz="1400" spc="-80" dirty="0">
                <a:solidFill>
                  <a:schemeClr val="tx2"/>
                </a:solidFill>
                <a:latin typeface="Arial"/>
                <a:cs typeface="Arial"/>
              </a:rPr>
              <a:t>sont </a:t>
            </a:r>
            <a:r>
              <a:rPr lang="fr-FR" sz="1400" spc="-185" dirty="0">
                <a:solidFill>
                  <a:schemeClr val="tx2"/>
                </a:solidFill>
                <a:latin typeface="Arial"/>
                <a:cs typeface="Arial"/>
              </a:rPr>
              <a:t>à </a:t>
            </a:r>
            <a:r>
              <a:rPr lang="fr-FR" sz="1400" spc="-85" dirty="0">
                <a:solidFill>
                  <a:schemeClr val="tx2"/>
                </a:solidFill>
                <a:latin typeface="Arial"/>
                <a:cs typeface="Arial"/>
              </a:rPr>
              <a:t>la </a:t>
            </a:r>
            <a:r>
              <a:rPr lang="fr-FR" sz="1400" spc="-105" dirty="0">
                <a:solidFill>
                  <a:schemeClr val="tx2"/>
                </a:solidFill>
                <a:latin typeface="Arial"/>
                <a:cs typeface="Arial"/>
              </a:rPr>
              <a:t>connexion </a:t>
            </a:r>
            <a:r>
              <a:rPr lang="fr-FR" sz="1400" spc="-110" dirty="0">
                <a:solidFill>
                  <a:schemeClr val="tx2"/>
                </a:solidFill>
                <a:latin typeface="Arial"/>
                <a:cs typeface="Arial"/>
              </a:rPr>
              <a:t>de </a:t>
            </a:r>
            <a:r>
              <a:rPr lang="fr-FR" sz="1400" spc="-100" dirty="0">
                <a:solidFill>
                  <a:schemeClr val="tx2"/>
                </a:solidFill>
                <a:latin typeface="Arial"/>
                <a:cs typeface="Arial"/>
              </a:rPr>
              <a:t>plusieurs </a:t>
            </a:r>
            <a:r>
              <a:rPr lang="fr-FR" sz="1400" spc="-110" dirty="0">
                <a:solidFill>
                  <a:schemeClr val="tx2"/>
                </a:solidFill>
                <a:latin typeface="Arial"/>
                <a:cs typeface="Arial"/>
              </a:rPr>
              <a:t>domaines en  </a:t>
            </a:r>
            <a:r>
              <a:rPr lang="fr-FR" sz="1400" spc="-40" dirty="0">
                <a:solidFill>
                  <a:schemeClr val="tx2"/>
                </a:solidFill>
                <a:latin typeface="Arial"/>
                <a:cs typeface="Arial"/>
              </a:rPr>
              <a:t>particulier </a:t>
            </a:r>
            <a:r>
              <a:rPr lang="fr-FR" sz="1400" spc="-110" dirty="0">
                <a:solidFill>
                  <a:schemeClr val="tx2"/>
                </a:solidFill>
                <a:latin typeface="Arial"/>
                <a:cs typeface="Arial"/>
              </a:rPr>
              <a:t>de </a:t>
            </a:r>
            <a:r>
              <a:rPr lang="fr-FR" sz="1400" b="1" spc="-140" dirty="0">
                <a:solidFill>
                  <a:srgbClr val="FFC000"/>
                </a:solidFill>
                <a:latin typeface="Arial"/>
                <a:cs typeface="Arial"/>
              </a:rPr>
              <a:t>l’intelligence </a:t>
            </a:r>
            <a:r>
              <a:rPr lang="fr-FR" sz="1400" b="1" spc="-10" dirty="0">
                <a:solidFill>
                  <a:srgbClr val="FFC000"/>
                </a:solidFill>
                <a:latin typeface="Carlito"/>
                <a:cs typeface="Carlito"/>
              </a:rPr>
              <a:t>artificielle</a:t>
            </a:r>
            <a:r>
              <a:rPr lang="fr-FR" sz="1400" spc="-10" dirty="0">
                <a:solidFill>
                  <a:srgbClr val="FFC000"/>
                </a:solidFill>
                <a:latin typeface="Arial"/>
                <a:cs typeface="Arial"/>
              </a:rPr>
              <a:t>, </a:t>
            </a:r>
            <a:r>
              <a:rPr lang="fr-FR" sz="1400" b="1" dirty="0">
                <a:solidFill>
                  <a:srgbClr val="FFC000"/>
                </a:solidFill>
                <a:latin typeface="Carlito"/>
                <a:cs typeface="Carlito"/>
              </a:rPr>
              <a:t>des </a:t>
            </a:r>
            <a:r>
              <a:rPr lang="fr-FR" sz="1400" b="1" spc="-15" dirty="0">
                <a:solidFill>
                  <a:srgbClr val="FFC000"/>
                </a:solidFill>
                <a:latin typeface="Carlito"/>
                <a:cs typeface="Carlito"/>
              </a:rPr>
              <a:t>systèmes  </a:t>
            </a:r>
            <a:r>
              <a:rPr lang="fr-FR" sz="1400" b="1" spc="-10" dirty="0">
                <a:solidFill>
                  <a:srgbClr val="FFC000"/>
                </a:solidFill>
                <a:latin typeface="Carlito"/>
                <a:cs typeface="Carlito"/>
              </a:rPr>
              <a:t>informatique </a:t>
            </a:r>
            <a:r>
              <a:rPr lang="fr-FR" sz="1400" b="1" spc="-5" dirty="0">
                <a:solidFill>
                  <a:srgbClr val="FFC000"/>
                </a:solidFill>
                <a:latin typeface="Carlito"/>
                <a:cs typeface="Carlito"/>
              </a:rPr>
              <a:t>distribués </a:t>
            </a:r>
            <a:r>
              <a:rPr lang="fr-FR" sz="1400" spc="-10" dirty="0">
                <a:solidFill>
                  <a:srgbClr val="F3F3F3"/>
                </a:solidFill>
                <a:latin typeface="Arial"/>
                <a:cs typeface="Arial"/>
              </a:rPr>
              <a:t>et </a:t>
            </a:r>
            <a:r>
              <a:rPr lang="fr-FR" sz="1400" b="1" spc="-5" dirty="0">
                <a:solidFill>
                  <a:srgbClr val="F3F3F3"/>
                </a:solidFill>
                <a:latin typeface="Carlito"/>
                <a:cs typeface="Carlito"/>
              </a:rPr>
              <a:t>du</a:t>
            </a:r>
            <a:r>
              <a:rPr lang="fr-FR" sz="1400" b="1" spc="-5" dirty="0">
                <a:solidFill>
                  <a:srgbClr val="FFC000"/>
                </a:solidFill>
                <a:latin typeface="Carlito"/>
                <a:cs typeface="Carlito"/>
              </a:rPr>
              <a:t> </a:t>
            </a:r>
            <a:r>
              <a:rPr lang="fr-FR" sz="1400" b="1" spc="-10" dirty="0">
                <a:solidFill>
                  <a:srgbClr val="FFC000"/>
                </a:solidFill>
                <a:latin typeface="Carlito"/>
                <a:cs typeface="Carlito"/>
              </a:rPr>
              <a:t>génie</a:t>
            </a:r>
            <a:r>
              <a:rPr lang="fr-FR" sz="1400" b="1" spc="-120" dirty="0">
                <a:solidFill>
                  <a:srgbClr val="FFC000"/>
                </a:solidFill>
                <a:latin typeface="Carlito"/>
                <a:cs typeface="Carlito"/>
              </a:rPr>
              <a:t> </a:t>
            </a:r>
            <a:r>
              <a:rPr lang="fr-FR" sz="1400" b="1" spc="-10" dirty="0">
                <a:solidFill>
                  <a:srgbClr val="FFC000"/>
                </a:solidFill>
                <a:latin typeface="Carlito"/>
                <a:cs typeface="Carlito"/>
              </a:rPr>
              <a:t>logiciel</a:t>
            </a:r>
            <a:r>
              <a:rPr lang="fr-FR" sz="1400" spc="-10" dirty="0">
                <a:solidFill>
                  <a:srgbClr val="FFC000"/>
                </a:solidFill>
                <a:latin typeface="Arial"/>
                <a:cs typeface="Arial"/>
              </a:rPr>
              <a:t>.</a:t>
            </a:r>
            <a:endParaRPr lang="fr-FR" sz="1400" dirty="0">
              <a:solidFill>
                <a:srgbClr val="FFC000"/>
              </a:solidFill>
              <a:latin typeface="Arial"/>
              <a:cs typeface="Arial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973983-E212-443A-92A3-300BC2230FF8}"/>
              </a:ext>
            </a:extLst>
          </p:cNvPr>
          <p:cNvSpPr txBox="1"/>
          <p:nvPr/>
        </p:nvSpPr>
        <p:spPr>
          <a:xfrm>
            <a:off x="477079" y="1932727"/>
            <a:ext cx="8577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265" marR="5080" indent="-342265" algn="r">
              <a:buClr>
                <a:schemeClr val="bg2"/>
              </a:buClr>
              <a:buFont typeface="Wingdings" panose="05000000000000000000" pitchFamily="2" charset="2"/>
              <a:buChar char="v"/>
              <a:tabLst>
                <a:tab pos="342265" algn="l"/>
                <a:tab pos="342900" algn="l"/>
              </a:tabLst>
            </a:pPr>
            <a:r>
              <a:rPr lang="fr-FR" sz="1400" spc="-105" dirty="0">
                <a:solidFill>
                  <a:schemeClr val="tx2"/>
                </a:solidFill>
                <a:latin typeface="Arial"/>
                <a:cs typeface="Arial"/>
              </a:rPr>
              <a:t>Ils </a:t>
            </a:r>
            <a:r>
              <a:rPr lang="fr-FR" sz="1400" spc="-204" dirty="0">
                <a:solidFill>
                  <a:schemeClr val="tx2"/>
                </a:solidFill>
                <a:latin typeface="Arial"/>
                <a:cs typeface="Arial"/>
              </a:rPr>
              <a:t>se  </a:t>
            </a:r>
            <a:r>
              <a:rPr lang="fr-FR" sz="1400" spc="-90" dirty="0">
                <a:solidFill>
                  <a:schemeClr val="tx2"/>
                </a:solidFill>
                <a:latin typeface="Arial"/>
                <a:cs typeface="Arial"/>
              </a:rPr>
              <a:t>caractérisent </a:t>
            </a:r>
            <a:r>
              <a:rPr lang="fr-FR" sz="1400" spc="-80" dirty="0">
                <a:solidFill>
                  <a:schemeClr val="tx2"/>
                </a:solidFill>
                <a:latin typeface="Arial"/>
                <a:cs typeface="Arial"/>
              </a:rPr>
              <a:t>par </a:t>
            </a:r>
            <a:r>
              <a:rPr lang="fr-FR" sz="1400" spc="-165" dirty="0">
                <a:solidFill>
                  <a:schemeClr val="tx2"/>
                </a:solidFill>
                <a:latin typeface="Arial"/>
                <a:cs typeface="Arial"/>
              </a:rPr>
              <a:t>des  </a:t>
            </a:r>
            <a:r>
              <a:rPr lang="fr-FR" sz="1400" spc="-75" dirty="0">
                <a:solidFill>
                  <a:schemeClr val="tx2"/>
                </a:solidFill>
                <a:latin typeface="Arial"/>
                <a:cs typeface="Arial"/>
              </a:rPr>
              <a:t>comportements </a:t>
            </a:r>
            <a:r>
              <a:rPr lang="fr-FR" sz="1400" spc="-70" dirty="0">
                <a:solidFill>
                  <a:schemeClr val="tx2"/>
                </a:solidFill>
                <a:latin typeface="Arial"/>
                <a:cs typeface="Arial"/>
              </a:rPr>
              <a:t>collectifs</a:t>
            </a:r>
            <a:r>
              <a:rPr lang="fr-FR" sz="1400" spc="-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fr-FR" sz="1400" spc="-55" dirty="0">
                <a:solidFill>
                  <a:schemeClr val="tx2"/>
                </a:solidFill>
                <a:latin typeface="Arial"/>
                <a:cs typeface="Arial"/>
              </a:rPr>
              <a:t>produits </a:t>
            </a:r>
            <a:r>
              <a:rPr lang="fr-FR" sz="1400" spc="-95" dirty="0">
                <a:solidFill>
                  <a:schemeClr val="tx2"/>
                </a:solidFill>
                <a:latin typeface="Arial"/>
                <a:cs typeface="Arial"/>
              </a:rPr>
              <a:t>pa</a:t>
            </a:r>
            <a:r>
              <a:rPr lang="fr-FR" sz="1400" spc="-55" dirty="0">
                <a:solidFill>
                  <a:schemeClr val="tx2"/>
                </a:solidFill>
                <a:latin typeface="Arial"/>
                <a:cs typeface="Arial"/>
              </a:rPr>
              <a:t>r</a:t>
            </a:r>
            <a:r>
              <a:rPr lang="fr-FR" spc="-55" dirty="0">
                <a:solidFill>
                  <a:schemeClr val="tx2"/>
                </a:solidFill>
              </a:rPr>
              <a:t> </a:t>
            </a:r>
            <a:r>
              <a:rPr lang="fr-FR" sz="1400" spc="-130" dirty="0">
                <a:solidFill>
                  <a:schemeClr val="tx2"/>
                </a:solidFill>
                <a:latin typeface="Arial"/>
                <a:cs typeface="Arial"/>
              </a:rPr>
              <a:t>les</a:t>
            </a:r>
            <a:r>
              <a:rPr lang="fr-FR" spc="-130" dirty="0">
                <a:solidFill>
                  <a:schemeClr val="tx2"/>
                </a:solidFill>
              </a:rPr>
              <a:t> </a:t>
            </a:r>
            <a:r>
              <a:rPr lang="fr-FR" sz="1400" spc="-20" dirty="0">
                <a:solidFill>
                  <a:schemeClr val="tx2"/>
                </a:solidFill>
                <a:latin typeface="Arial"/>
                <a:cs typeface="Arial"/>
              </a:rPr>
              <a:t>i</a:t>
            </a:r>
            <a:r>
              <a:rPr lang="fr-FR" sz="1400" spc="-70" dirty="0">
                <a:solidFill>
                  <a:schemeClr val="tx2"/>
                </a:solidFill>
                <a:latin typeface="Arial"/>
                <a:cs typeface="Arial"/>
              </a:rPr>
              <a:t>n</a:t>
            </a:r>
            <a:r>
              <a:rPr lang="fr-FR" sz="1400" spc="95" dirty="0">
                <a:solidFill>
                  <a:schemeClr val="tx2"/>
                </a:solidFill>
                <a:latin typeface="Arial"/>
                <a:cs typeface="Arial"/>
              </a:rPr>
              <a:t>t</a:t>
            </a:r>
            <a:r>
              <a:rPr lang="fr-FR" sz="1400" spc="-65" dirty="0">
                <a:solidFill>
                  <a:schemeClr val="tx2"/>
                </a:solidFill>
                <a:latin typeface="Arial"/>
                <a:cs typeface="Arial"/>
              </a:rPr>
              <a:t>e</a:t>
            </a:r>
            <a:r>
              <a:rPr lang="fr-FR" sz="1400" spc="-80" dirty="0">
                <a:solidFill>
                  <a:schemeClr val="tx2"/>
                </a:solidFill>
                <a:latin typeface="Arial"/>
                <a:cs typeface="Arial"/>
              </a:rPr>
              <a:t>r</a:t>
            </a:r>
            <a:r>
              <a:rPr lang="fr-FR" sz="1400" spc="-190" dirty="0">
                <a:solidFill>
                  <a:schemeClr val="tx2"/>
                </a:solidFill>
                <a:latin typeface="Arial"/>
                <a:cs typeface="Arial"/>
              </a:rPr>
              <a:t>ac</a:t>
            </a:r>
            <a:r>
              <a:rPr lang="fr-FR" sz="1400" spc="120" dirty="0">
                <a:solidFill>
                  <a:schemeClr val="tx2"/>
                </a:solidFill>
                <a:latin typeface="Arial"/>
                <a:cs typeface="Arial"/>
              </a:rPr>
              <a:t>t</a:t>
            </a:r>
            <a:r>
              <a:rPr lang="fr-FR" sz="1400" spc="-100" dirty="0">
                <a:solidFill>
                  <a:schemeClr val="tx2"/>
                </a:solidFill>
                <a:latin typeface="Arial"/>
                <a:cs typeface="Arial"/>
              </a:rPr>
              <a:t>ions</a:t>
            </a:r>
            <a:r>
              <a:rPr lang="fr-FR" spc="-100" dirty="0">
                <a:solidFill>
                  <a:schemeClr val="tx2"/>
                </a:solidFill>
              </a:rPr>
              <a:t> </a:t>
            </a:r>
            <a:r>
              <a:rPr lang="fr-FR" sz="1400" spc="-114" dirty="0">
                <a:solidFill>
                  <a:schemeClr val="tx2"/>
                </a:solidFill>
                <a:latin typeface="Arial"/>
                <a:cs typeface="Arial"/>
              </a:rPr>
              <a:t>d</a:t>
            </a:r>
            <a:r>
              <a:rPr lang="fr-FR" sz="1400" spc="-110" dirty="0">
                <a:solidFill>
                  <a:schemeClr val="tx2"/>
                </a:solidFill>
                <a:latin typeface="Arial"/>
                <a:cs typeface="Arial"/>
              </a:rPr>
              <a:t>e</a:t>
            </a:r>
            <a:r>
              <a:rPr lang="fr-FR" spc="-110" dirty="0">
                <a:solidFill>
                  <a:schemeClr val="tx2"/>
                </a:solidFill>
              </a:rPr>
              <a:t> </a:t>
            </a:r>
            <a:r>
              <a:rPr lang="fr-FR" sz="1400" spc="-80" dirty="0">
                <a:solidFill>
                  <a:schemeClr val="tx2"/>
                </a:solidFill>
                <a:latin typeface="Arial"/>
                <a:cs typeface="Arial"/>
              </a:rPr>
              <a:t>plusieu</a:t>
            </a:r>
            <a:r>
              <a:rPr lang="fr-FR" sz="1400" spc="-90" dirty="0">
                <a:solidFill>
                  <a:schemeClr val="tx2"/>
                </a:solidFill>
                <a:latin typeface="Arial"/>
                <a:cs typeface="Arial"/>
              </a:rPr>
              <a:t>r</a:t>
            </a:r>
            <a:r>
              <a:rPr lang="fr-FR" sz="1400" spc="-265" dirty="0">
                <a:solidFill>
                  <a:schemeClr val="tx2"/>
                </a:solidFill>
                <a:latin typeface="Arial"/>
                <a:cs typeface="Arial"/>
              </a:rPr>
              <a:t>s</a:t>
            </a:r>
            <a:r>
              <a:rPr lang="fr-FR" spc="-265" dirty="0">
                <a:solidFill>
                  <a:schemeClr val="tx2"/>
                </a:solidFill>
              </a:rPr>
              <a:t>     </a:t>
            </a:r>
            <a:r>
              <a:rPr lang="fr-FR" sz="1400" spc="-110" dirty="0">
                <a:solidFill>
                  <a:schemeClr val="tx2"/>
                </a:solidFill>
                <a:latin typeface="Arial"/>
                <a:cs typeface="Arial"/>
              </a:rPr>
              <a:t>e</a:t>
            </a:r>
            <a:r>
              <a:rPr lang="fr-FR" sz="1400" spc="-130" dirty="0">
                <a:solidFill>
                  <a:schemeClr val="tx2"/>
                </a:solidFill>
                <a:latin typeface="Arial"/>
                <a:cs typeface="Arial"/>
              </a:rPr>
              <a:t>n</a:t>
            </a:r>
            <a:r>
              <a:rPr lang="fr-FR" sz="1400" spc="90" dirty="0">
                <a:solidFill>
                  <a:schemeClr val="tx2"/>
                </a:solidFill>
                <a:latin typeface="Arial"/>
                <a:cs typeface="Arial"/>
              </a:rPr>
              <a:t>ti</a:t>
            </a:r>
            <a:r>
              <a:rPr lang="fr-FR" sz="1400" spc="75" dirty="0">
                <a:solidFill>
                  <a:schemeClr val="tx2"/>
                </a:solidFill>
                <a:latin typeface="Arial"/>
                <a:cs typeface="Arial"/>
              </a:rPr>
              <a:t>t</a:t>
            </a:r>
            <a:r>
              <a:rPr lang="fr-FR" sz="1400" spc="-204" dirty="0">
                <a:solidFill>
                  <a:schemeClr val="tx2"/>
                </a:solidFill>
                <a:latin typeface="Arial"/>
                <a:cs typeface="Arial"/>
              </a:rPr>
              <a:t>és</a:t>
            </a:r>
            <a:r>
              <a:rPr lang="fr-FR" sz="1400" dirty="0">
                <a:solidFill>
                  <a:schemeClr val="tx2"/>
                </a:solidFill>
                <a:latin typeface="Arial"/>
                <a:cs typeface="Arial"/>
              </a:rPr>
              <a:t>	</a:t>
            </a:r>
            <a:r>
              <a:rPr lang="fr-FR" sz="1400" spc="-200" dirty="0">
                <a:solidFill>
                  <a:schemeClr val="tx2"/>
                </a:solidFill>
                <a:latin typeface="Arial"/>
                <a:cs typeface="Arial"/>
              </a:rPr>
              <a:t>a</a:t>
            </a:r>
            <a:r>
              <a:rPr lang="fr-FR" sz="1400" spc="35" dirty="0">
                <a:solidFill>
                  <a:schemeClr val="tx2"/>
                </a:solidFill>
                <a:latin typeface="Arial"/>
                <a:cs typeface="Arial"/>
              </a:rPr>
              <a:t>u</a:t>
            </a:r>
            <a:r>
              <a:rPr lang="fr-FR" sz="1400" spc="-5" dirty="0">
                <a:solidFill>
                  <a:schemeClr val="tx2"/>
                </a:solidFill>
                <a:latin typeface="Arial"/>
                <a:cs typeface="Arial"/>
              </a:rPr>
              <a:t>t</a:t>
            </a:r>
            <a:r>
              <a:rPr lang="fr-FR" sz="1400" spc="-80" dirty="0">
                <a:solidFill>
                  <a:schemeClr val="tx2"/>
                </a:solidFill>
                <a:latin typeface="Arial"/>
                <a:cs typeface="Arial"/>
              </a:rPr>
              <a:t>on</a:t>
            </a:r>
            <a:r>
              <a:rPr lang="fr-FR" sz="1400" spc="-90" dirty="0">
                <a:solidFill>
                  <a:schemeClr val="tx2"/>
                </a:solidFill>
                <a:latin typeface="Arial"/>
                <a:cs typeface="Arial"/>
              </a:rPr>
              <a:t>o</a:t>
            </a:r>
            <a:r>
              <a:rPr lang="fr-FR" sz="1400" spc="-165" dirty="0">
                <a:solidFill>
                  <a:schemeClr val="tx2"/>
                </a:solidFill>
                <a:latin typeface="Arial"/>
                <a:cs typeface="Arial"/>
              </a:rPr>
              <a:t>mes</a:t>
            </a:r>
            <a:r>
              <a:rPr lang="fr-FR" sz="1400" dirty="0">
                <a:solidFill>
                  <a:schemeClr val="tx2"/>
                </a:solidFill>
                <a:latin typeface="Arial"/>
                <a:cs typeface="Arial"/>
              </a:rPr>
              <a:t>	</a:t>
            </a:r>
            <a:r>
              <a:rPr lang="fr-FR" sz="1400" spc="-15" dirty="0">
                <a:solidFill>
                  <a:schemeClr val="tx2"/>
                </a:solidFill>
                <a:latin typeface="Arial"/>
                <a:cs typeface="Arial"/>
              </a:rPr>
              <a:t>et</a:t>
            </a:r>
          </a:p>
          <a:p>
            <a:pPr marL="342265" marR="5080" indent="-342265" algn="r">
              <a:buClr>
                <a:schemeClr val="bg2"/>
              </a:buClr>
              <a:buFont typeface="Wingdings" panose="05000000000000000000" pitchFamily="2" charset="2"/>
              <a:buChar char="v"/>
              <a:tabLst>
                <a:tab pos="342265" algn="l"/>
                <a:tab pos="342900" algn="l"/>
              </a:tabLst>
            </a:pPr>
            <a:endParaRPr lang="fr-FR" sz="1400" dirty="0">
              <a:solidFill>
                <a:schemeClr val="tx2"/>
              </a:solidFill>
              <a:latin typeface="Arial"/>
              <a:cs typeface="Arial"/>
            </a:endParaRPr>
          </a:p>
          <a:p>
            <a:pPr marL="342265" marR="5080" indent="-342265" algn="r">
              <a:lnSpc>
                <a:spcPct val="100000"/>
              </a:lnSpc>
              <a:buClr>
                <a:schemeClr val="bg2"/>
              </a:buClr>
              <a:buFont typeface="Wingdings" panose="05000000000000000000" pitchFamily="2" charset="2"/>
              <a:buChar char="v"/>
              <a:tabLst>
                <a:tab pos="342265" algn="l"/>
                <a:tab pos="342900" algn="l"/>
              </a:tabLst>
            </a:pPr>
            <a:endParaRPr lang="fr-FR" sz="1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C00F17D-2843-416F-B735-1B07072C4D12}"/>
              </a:ext>
            </a:extLst>
          </p:cNvPr>
          <p:cNvSpPr txBox="1"/>
          <p:nvPr/>
        </p:nvSpPr>
        <p:spPr>
          <a:xfrm>
            <a:off x="812486" y="2193290"/>
            <a:ext cx="772858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42669" algn="l"/>
                <a:tab pos="1233170" algn="l"/>
                <a:tab pos="1551940" algn="l"/>
                <a:tab pos="1975485" algn="l"/>
                <a:tab pos="2550160" algn="l"/>
                <a:tab pos="3664585" algn="l"/>
                <a:tab pos="3776979" algn="l"/>
                <a:tab pos="4287520" algn="l"/>
                <a:tab pos="4342765" algn="l"/>
                <a:tab pos="4949190" algn="l"/>
                <a:tab pos="6618605" algn="l"/>
              </a:tabLst>
            </a:pPr>
            <a:r>
              <a:rPr lang="fr-FR" dirty="0">
                <a:solidFill>
                  <a:schemeClr val="tx2"/>
                </a:solidFill>
              </a:rPr>
              <a:t>flexibles appelées agents, que ces interactions tournent autour de la coopération, de la concurrence ou de la coexistence entre ces agents.</a:t>
            </a:r>
            <a:endParaRPr dirty="0">
              <a:solidFill>
                <a:schemeClr val="tx2"/>
              </a:solidFill>
              <a:latin typeface="Carlito"/>
              <a:cs typeface="Carlito"/>
            </a:endParaRPr>
          </a:p>
        </p:txBody>
      </p:sp>
      <p:sp>
        <p:nvSpPr>
          <p:cNvPr id="12" name="Éclair 11">
            <a:extLst>
              <a:ext uri="{FF2B5EF4-FFF2-40B4-BE49-F238E27FC236}">
                <a16:creationId xmlns:a16="http://schemas.microsoft.com/office/drawing/2014/main" id="{4808ED53-D1F8-4500-B87C-B75A04B769AF}"/>
              </a:ext>
            </a:extLst>
          </p:cNvPr>
          <p:cNvSpPr/>
          <p:nvPr/>
        </p:nvSpPr>
        <p:spPr>
          <a:xfrm>
            <a:off x="5784574" y="239883"/>
            <a:ext cx="914400" cy="91440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Éclair 12">
            <a:extLst>
              <a:ext uri="{FF2B5EF4-FFF2-40B4-BE49-F238E27FC236}">
                <a16:creationId xmlns:a16="http://schemas.microsoft.com/office/drawing/2014/main" id="{9AE35E2E-082A-4763-933E-555A6CB921C7}"/>
              </a:ext>
            </a:extLst>
          </p:cNvPr>
          <p:cNvSpPr/>
          <p:nvPr/>
        </p:nvSpPr>
        <p:spPr>
          <a:xfrm>
            <a:off x="1777376" y="216401"/>
            <a:ext cx="914400" cy="91440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83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rganigramme : Multidocument 1">
            <a:extLst>
              <a:ext uri="{FF2B5EF4-FFF2-40B4-BE49-F238E27FC236}">
                <a16:creationId xmlns:a16="http://schemas.microsoft.com/office/drawing/2014/main" id="{40403816-C323-4DE4-BEAC-3C40AF8F0D7A}"/>
              </a:ext>
            </a:extLst>
          </p:cNvPr>
          <p:cNvSpPr/>
          <p:nvPr/>
        </p:nvSpPr>
        <p:spPr>
          <a:xfrm>
            <a:off x="1759227" y="228601"/>
            <a:ext cx="5844208" cy="858343"/>
          </a:xfrm>
          <a:prstGeom prst="flowChartMultidocumen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Que ce qu’ un AGENT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06A491F-860E-4F85-A497-386DCDFCA924}"/>
              </a:ext>
            </a:extLst>
          </p:cNvPr>
          <p:cNvSpPr/>
          <p:nvPr/>
        </p:nvSpPr>
        <p:spPr>
          <a:xfrm>
            <a:off x="2621800" y="1930321"/>
            <a:ext cx="2874539" cy="200841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agent est une entité physique ou virtuelle qui possèdent les fonctionnalités suivantes :</a:t>
            </a:r>
          </a:p>
        </p:txBody>
      </p:sp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BF41DE53-C31D-4456-9F26-7C75D3DA4C36}"/>
              </a:ext>
            </a:extLst>
          </p:cNvPr>
          <p:cNvSpPr/>
          <p:nvPr/>
        </p:nvSpPr>
        <p:spPr>
          <a:xfrm rot="20144238">
            <a:off x="765313" y="1611233"/>
            <a:ext cx="1480930" cy="960517"/>
          </a:xfrm>
          <a:prstGeom prst="wedgeRoundRectCallout">
            <a:avLst>
              <a:gd name="adj1" fmla="val 82362"/>
              <a:gd name="adj2" fmla="val 9377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/>
                </a:solidFill>
              </a:rPr>
              <a:t>capable d’agir dans un environnement</a:t>
            </a:r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E5D1625F-7055-4F77-A2BC-AA101560FC44}"/>
              </a:ext>
            </a:extLst>
          </p:cNvPr>
          <p:cNvSpPr/>
          <p:nvPr/>
        </p:nvSpPr>
        <p:spPr>
          <a:xfrm rot="20144238">
            <a:off x="449318" y="2969902"/>
            <a:ext cx="1480930" cy="1103301"/>
          </a:xfrm>
          <a:prstGeom prst="wedgeRoundRectCallout">
            <a:avLst>
              <a:gd name="adj1" fmla="val 113274"/>
              <a:gd name="adj2" fmla="val 81204"/>
              <a:gd name="adj3" fmla="val 16667"/>
            </a:avLst>
          </a:prstGeom>
          <a:solidFill>
            <a:schemeClr val="accent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/>
                </a:solidFill>
              </a:rPr>
              <a:t>Dont le comportement tend à satisfaire ses objectifs.</a:t>
            </a:r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3C61F2A-4026-455A-9658-142AA1115B2B}"/>
              </a:ext>
            </a:extLst>
          </p:cNvPr>
          <p:cNvSpPr/>
          <p:nvPr/>
        </p:nvSpPr>
        <p:spPr>
          <a:xfrm rot="20144238">
            <a:off x="1759528" y="4041584"/>
            <a:ext cx="1480930" cy="960517"/>
          </a:xfrm>
          <a:prstGeom prst="wedgeRoundRectCallout">
            <a:avLst>
              <a:gd name="adj1" fmla="val 112293"/>
              <a:gd name="adj2" fmla="val 9015"/>
              <a:gd name="adj3" fmla="val 16667"/>
            </a:avLst>
          </a:prstGeom>
          <a:solidFill>
            <a:schemeClr val="accent1">
              <a:lumMod val="50000"/>
              <a:lumOff val="5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/>
                </a:solidFill>
              </a:rPr>
              <a:t>possède des compétences et offre des services</a:t>
            </a:r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A62233CC-93F6-4FDF-BBA7-151A8EBF7158}"/>
              </a:ext>
            </a:extLst>
          </p:cNvPr>
          <p:cNvSpPr/>
          <p:nvPr/>
        </p:nvSpPr>
        <p:spPr>
          <a:xfrm rot="428991">
            <a:off x="6312100" y="1160752"/>
            <a:ext cx="1480930" cy="960517"/>
          </a:xfrm>
          <a:prstGeom prst="wedgeRoundRectCallout">
            <a:avLst>
              <a:gd name="adj1" fmla="val -152344"/>
              <a:gd name="adj2" fmla="val 74376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/>
                </a:solidFill>
              </a:rPr>
              <a:t>peut communiquer avec d’autres agents </a:t>
            </a:r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E8093AF0-B2D5-46EC-893D-045BCA4867BB}"/>
              </a:ext>
            </a:extLst>
          </p:cNvPr>
          <p:cNvSpPr/>
          <p:nvPr/>
        </p:nvSpPr>
        <p:spPr>
          <a:xfrm rot="20144238">
            <a:off x="6595005" y="2550675"/>
            <a:ext cx="1480930" cy="960517"/>
          </a:xfrm>
          <a:prstGeom prst="wedgeRoundRectCallout">
            <a:avLst>
              <a:gd name="adj1" fmla="val -108357"/>
              <a:gd name="adj2" fmla="val -112543"/>
              <a:gd name="adj3" fmla="val 16667"/>
            </a:avLst>
          </a:prstGeom>
          <a:solidFill>
            <a:schemeClr val="accent5">
              <a:lumMod val="75000"/>
              <a:lumOff val="25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/>
                </a:solidFill>
              </a:rPr>
              <a:t>possède des ressources propres</a:t>
            </a: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69547D92-78A4-4307-8F0A-491BC618CCC7}"/>
              </a:ext>
            </a:extLst>
          </p:cNvPr>
          <p:cNvSpPr/>
          <p:nvPr/>
        </p:nvSpPr>
        <p:spPr>
          <a:xfrm rot="20144238">
            <a:off x="5628283" y="3921131"/>
            <a:ext cx="1480930" cy="960517"/>
          </a:xfrm>
          <a:prstGeom prst="wedgeRoundRectCallout">
            <a:avLst>
              <a:gd name="adj1" fmla="val -70404"/>
              <a:gd name="adj2" fmla="val -131569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/>
                </a:solidFill>
              </a:rPr>
              <a:t>capable de percevoir son environnement</a:t>
            </a:r>
          </a:p>
        </p:txBody>
      </p:sp>
    </p:spTree>
    <p:extLst>
      <p:ext uri="{BB962C8B-B14F-4D97-AF65-F5344CB8AC3E}">
        <p14:creationId xmlns:p14="http://schemas.microsoft.com/office/powerpoint/2010/main" val="419795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rganigramme : Multidocument 1">
            <a:extLst>
              <a:ext uri="{FF2B5EF4-FFF2-40B4-BE49-F238E27FC236}">
                <a16:creationId xmlns:a16="http://schemas.microsoft.com/office/drawing/2014/main" id="{A1FE797C-29C0-40EC-AAE3-9B3F623A645D}"/>
              </a:ext>
            </a:extLst>
          </p:cNvPr>
          <p:cNvSpPr/>
          <p:nvPr/>
        </p:nvSpPr>
        <p:spPr>
          <a:xfrm>
            <a:off x="1714499" y="332509"/>
            <a:ext cx="5974773" cy="758952"/>
          </a:xfrm>
          <a:prstGeom prst="flowChartMultidocumen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Propriétés d’ un agent</a:t>
            </a:r>
          </a:p>
        </p:txBody>
      </p:sp>
      <p:sp>
        <p:nvSpPr>
          <p:cNvPr id="3" name="Organigramme : Bande perforée 2">
            <a:extLst>
              <a:ext uri="{FF2B5EF4-FFF2-40B4-BE49-F238E27FC236}">
                <a16:creationId xmlns:a16="http://schemas.microsoft.com/office/drawing/2014/main" id="{F7A8890C-D800-4F18-9270-D74553F396E1}"/>
              </a:ext>
            </a:extLst>
          </p:cNvPr>
          <p:cNvSpPr/>
          <p:nvPr/>
        </p:nvSpPr>
        <p:spPr>
          <a:xfrm>
            <a:off x="322117" y="1246909"/>
            <a:ext cx="1392382" cy="804672"/>
          </a:xfrm>
          <a:prstGeom prst="flowChartPunchedTap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Autonome</a:t>
            </a:r>
          </a:p>
        </p:txBody>
      </p:sp>
      <p:sp>
        <p:nvSpPr>
          <p:cNvPr id="4" name="Organigramme : Procédé prédéfini 3">
            <a:extLst>
              <a:ext uri="{FF2B5EF4-FFF2-40B4-BE49-F238E27FC236}">
                <a16:creationId xmlns:a16="http://schemas.microsoft.com/office/drawing/2014/main" id="{C1069389-8754-4778-BFC7-214160559704}"/>
              </a:ext>
            </a:extLst>
          </p:cNvPr>
          <p:cNvSpPr/>
          <p:nvPr/>
        </p:nvSpPr>
        <p:spPr>
          <a:xfrm>
            <a:off x="1714499" y="1342921"/>
            <a:ext cx="7356765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Agir sans l’intervention directe d’un humain (ou d’un autre agent) en contrôlant ses actions et de son état interne</a:t>
            </a:r>
          </a:p>
        </p:txBody>
      </p:sp>
      <p:sp>
        <p:nvSpPr>
          <p:cNvPr id="5" name="Organigramme : Bande perforée 4">
            <a:extLst>
              <a:ext uri="{FF2B5EF4-FFF2-40B4-BE49-F238E27FC236}">
                <a16:creationId xmlns:a16="http://schemas.microsoft.com/office/drawing/2014/main" id="{B7AD975D-106F-41D8-B9A6-2F37FFC4EC87}"/>
              </a:ext>
            </a:extLst>
          </p:cNvPr>
          <p:cNvSpPr/>
          <p:nvPr/>
        </p:nvSpPr>
        <p:spPr>
          <a:xfrm>
            <a:off x="245917" y="2169414"/>
            <a:ext cx="1392382" cy="804672"/>
          </a:xfrm>
          <a:prstGeom prst="flowChartPunchedTap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Flexible</a:t>
            </a:r>
          </a:p>
        </p:txBody>
      </p:sp>
      <p:sp>
        <p:nvSpPr>
          <p:cNvPr id="6" name="Organigramme : Procédé prédéfini 5">
            <a:extLst>
              <a:ext uri="{FF2B5EF4-FFF2-40B4-BE49-F238E27FC236}">
                <a16:creationId xmlns:a16="http://schemas.microsoft.com/office/drawing/2014/main" id="{3287E3BD-5982-44B7-8F91-62CA1881825E}"/>
              </a:ext>
            </a:extLst>
          </p:cNvPr>
          <p:cNvSpPr/>
          <p:nvPr/>
        </p:nvSpPr>
        <p:spPr>
          <a:xfrm>
            <a:off x="1638299" y="2265426"/>
            <a:ext cx="7356765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Capable de répondre à temps </a:t>
            </a:r>
          </a:p>
        </p:txBody>
      </p:sp>
      <p:sp>
        <p:nvSpPr>
          <p:cNvPr id="7" name="Organigramme : Bande perforée 6">
            <a:extLst>
              <a:ext uri="{FF2B5EF4-FFF2-40B4-BE49-F238E27FC236}">
                <a16:creationId xmlns:a16="http://schemas.microsoft.com/office/drawing/2014/main" id="{B3EA936E-E59C-4500-938D-767FA5AD7E63}"/>
              </a:ext>
            </a:extLst>
          </p:cNvPr>
          <p:cNvSpPr/>
          <p:nvPr/>
        </p:nvSpPr>
        <p:spPr>
          <a:xfrm>
            <a:off x="245917" y="3020845"/>
            <a:ext cx="1392382" cy="804672"/>
          </a:xfrm>
          <a:prstGeom prst="flowChartPunchedTap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Social</a:t>
            </a:r>
            <a:r>
              <a:rPr lang="fr-FR" dirty="0"/>
              <a:t> 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8" name="Organigramme : Procédé prédéfini 7">
            <a:extLst>
              <a:ext uri="{FF2B5EF4-FFF2-40B4-BE49-F238E27FC236}">
                <a16:creationId xmlns:a16="http://schemas.microsoft.com/office/drawing/2014/main" id="{F049AC44-5F03-4364-84F7-1F72A0004722}"/>
              </a:ext>
            </a:extLst>
          </p:cNvPr>
          <p:cNvSpPr/>
          <p:nvPr/>
        </p:nvSpPr>
        <p:spPr>
          <a:xfrm>
            <a:off x="1638299" y="3116857"/>
            <a:ext cx="7356765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Capable d’interagir avec les autres agents (artificiels ou humains) </a:t>
            </a:r>
          </a:p>
        </p:txBody>
      </p:sp>
      <p:sp>
        <p:nvSpPr>
          <p:cNvPr id="9" name="Organigramme : Bande perforée 8">
            <a:extLst>
              <a:ext uri="{FF2B5EF4-FFF2-40B4-BE49-F238E27FC236}">
                <a16:creationId xmlns:a16="http://schemas.microsoft.com/office/drawing/2014/main" id="{3F2B963E-4A93-447C-8477-1B368DD3A6C8}"/>
              </a:ext>
            </a:extLst>
          </p:cNvPr>
          <p:cNvSpPr/>
          <p:nvPr/>
        </p:nvSpPr>
        <p:spPr>
          <a:xfrm>
            <a:off x="245917" y="3869679"/>
            <a:ext cx="1392382" cy="804672"/>
          </a:xfrm>
          <a:prstGeom prst="flowChartPunchedTap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Situé</a:t>
            </a:r>
          </a:p>
        </p:txBody>
      </p:sp>
      <p:sp>
        <p:nvSpPr>
          <p:cNvPr id="10" name="Organigramme : Procédé prédéfini 9">
            <a:extLst>
              <a:ext uri="{FF2B5EF4-FFF2-40B4-BE49-F238E27FC236}">
                <a16:creationId xmlns:a16="http://schemas.microsoft.com/office/drawing/2014/main" id="{50D589DE-C068-4C4C-8C0E-CE28D9F13BA3}"/>
              </a:ext>
            </a:extLst>
          </p:cNvPr>
          <p:cNvSpPr/>
          <p:nvPr/>
        </p:nvSpPr>
        <p:spPr>
          <a:xfrm>
            <a:off x="1638299" y="3965691"/>
            <a:ext cx="7356765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Recevoir des entrées sensorielles provenant de son environnement et ainsi effectuer des actions qui sont susceptibles de changer cet environnement.</a:t>
            </a:r>
          </a:p>
        </p:txBody>
      </p:sp>
    </p:spTree>
    <p:extLst>
      <p:ext uri="{BB962C8B-B14F-4D97-AF65-F5344CB8AC3E}">
        <p14:creationId xmlns:p14="http://schemas.microsoft.com/office/powerpoint/2010/main" val="130262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DCA4F65-A6E1-4078-9C59-5675EFFE8BE3}"/>
              </a:ext>
            </a:extLst>
          </p:cNvPr>
          <p:cNvSpPr txBox="1"/>
          <p:nvPr/>
        </p:nvSpPr>
        <p:spPr>
          <a:xfrm>
            <a:off x="2766858" y="189042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Diagramme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FF0000"/>
                </a:solidFill>
              </a:rPr>
              <a:t>d’ interaction</a:t>
            </a:r>
          </a:p>
        </p:txBody>
      </p:sp>
      <p:sp>
        <p:nvSpPr>
          <p:cNvPr id="6" name="object 19">
            <a:extLst>
              <a:ext uri="{FF2B5EF4-FFF2-40B4-BE49-F238E27FC236}">
                <a16:creationId xmlns:a16="http://schemas.microsoft.com/office/drawing/2014/main" id="{7A4721C7-4C05-4FCC-8346-F259E24FA560}"/>
              </a:ext>
            </a:extLst>
          </p:cNvPr>
          <p:cNvSpPr/>
          <p:nvPr/>
        </p:nvSpPr>
        <p:spPr>
          <a:xfrm>
            <a:off x="3129821" y="833125"/>
            <a:ext cx="2492631" cy="4071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fr-FR" sz="953" dirty="0"/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BDA1D1DC-4BA7-4A4F-8104-9D3F1CCC6724}"/>
              </a:ext>
            </a:extLst>
          </p:cNvPr>
          <p:cNvSpPr txBox="1"/>
          <p:nvPr/>
        </p:nvSpPr>
        <p:spPr>
          <a:xfrm>
            <a:off x="0" y="572850"/>
            <a:ext cx="9279802" cy="155373"/>
          </a:xfrm>
          <a:prstGeom prst="rect">
            <a:avLst/>
          </a:prstGeom>
        </p:spPr>
        <p:txBody>
          <a:bodyPr vert="horz" wrap="square" lIns="0" tIns="8645" rIns="0" bIns="0" rtlCol="0">
            <a:spAutoFit/>
          </a:bodyPr>
          <a:lstStyle/>
          <a:p>
            <a:pPr marL="8645">
              <a:spcBef>
                <a:spcPts val="68"/>
              </a:spcBef>
              <a:tabLst>
                <a:tab pos="1508533" algn="l"/>
                <a:tab pos="2596493" algn="l"/>
              </a:tabLst>
            </a:pPr>
            <a:r>
              <a:rPr lang="fr-FR" sz="953" spc="-3" dirty="0">
                <a:solidFill>
                  <a:schemeClr val="bg1"/>
                </a:solidFill>
                <a:latin typeface="Gill Sans MT"/>
                <a:cs typeface="Gill Sans MT"/>
              </a:rPr>
              <a:t>          </a:t>
            </a:r>
            <a:r>
              <a:rPr sz="953" spc="-3" dirty="0">
                <a:solidFill>
                  <a:schemeClr val="bg1"/>
                </a:solidFill>
                <a:highlight>
                  <a:srgbClr val="F3F3F3"/>
                </a:highlight>
                <a:latin typeface="Gill Sans MT"/>
                <a:cs typeface="Gill Sans MT"/>
              </a:rPr>
              <a:t>Container1</a:t>
            </a:r>
            <a:r>
              <a:rPr sz="953" spc="-3" dirty="0">
                <a:solidFill>
                  <a:schemeClr val="bg1"/>
                </a:solidFill>
                <a:latin typeface="Times New Roman"/>
                <a:cs typeface="Times New Roman"/>
              </a:rPr>
              <a:t>	</a:t>
            </a:r>
            <a:r>
              <a:rPr lang="fr-FR" sz="953" spc="-3" dirty="0">
                <a:solidFill>
                  <a:schemeClr val="bg1"/>
                </a:solidFill>
                <a:latin typeface="Times New Roman"/>
                <a:cs typeface="Times New Roman"/>
              </a:rPr>
              <a:t>              </a:t>
            </a:r>
            <a:r>
              <a:rPr lang="fr-FR" sz="953" spc="-3" dirty="0">
                <a:solidFill>
                  <a:schemeClr val="bg1"/>
                </a:solidFill>
                <a:highlight>
                  <a:srgbClr val="F3F3F3"/>
                </a:highlight>
                <a:latin typeface="Times New Roman"/>
                <a:cs typeface="Times New Roman"/>
              </a:rPr>
              <a:t>Container2</a:t>
            </a:r>
            <a:r>
              <a:rPr lang="fr-FR" sz="953" spc="-3" dirty="0">
                <a:solidFill>
                  <a:schemeClr val="bg1"/>
                </a:solidFill>
                <a:latin typeface="Times New Roman"/>
                <a:cs typeface="Times New Roman"/>
              </a:rPr>
              <a:t>                                                 </a:t>
            </a:r>
            <a:r>
              <a:rPr sz="953" spc="-3" dirty="0">
                <a:solidFill>
                  <a:schemeClr val="bg1"/>
                </a:solidFill>
                <a:highlight>
                  <a:srgbClr val="FFFF00"/>
                </a:highlight>
                <a:latin typeface="Gill Sans MT"/>
                <a:cs typeface="Gill Sans MT"/>
              </a:rPr>
              <a:t>Main Container</a:t>
            </a:r>
            <a:r>
              <a:rPr sz="953" spc="-3" dirty="0">
                <a:solidFill>
                  <a:schemeClr val="bg1"/>
                </a:solidFill>
                <a:latin typeface="Times New Roman"/>
                <a:cs typeface="Times New Roman"/>
              </a:rPr>
              <a:t>	</a:t>
            </a:r>
            <a:r>
              <a:rPr lang="fr-FR" sz="953" spc="-3" dirty="0">
                <a:solidFill>
                  <a:schemeClr val="bg1"/>
                </a:solidFill>
                <a:latin typeface="Times New Roman"/>
                <a:cs typeface="Times New Roman"/>
              </a:rPr>
              <a:t>                                      </a:t>
            </a:r>
            <a:r>
              <a:rPr lang="fr-FR" sz="953" spc="-3" dirty="0">
                <a:solidFill>
                  <a:schemeClr val="bg1"/>
                </a:solidFill>
                <a:highlight>
                  <a:srgbClr val="F3F3F3"/>
                </a:highlight>
                <a:latin typeface="Times New Roman"/>
                <a:cs typeface="Times New Roman"/>
              </a:rPr>
              <a:t>Container3</a:t>
            </a:r>
            <a:r>
              <a:rPr lang="fr-FR" sz="953" spc="-3" dirty="0">
                <a:solidFill>
                  <a:schemeClr val="bg1"/>
                </a:solidFill>
                <a:latin typeface="Times New Roman"/>
                <a:cs typeface="Times New Roman"/>
              </a:rPr>
              <a:t>                   </a:t>
            </a:r>
            <a:r>
              <a:rPr sz="953" spc="-3" dirty="0">
                <a:solidFill>
                  <a:schemeClr val="bg1"/>
                </a:solidFill>
                <a:highlight>
                  <a:srgbClr val="F3F3F3"/>
                </a:highlight>
                <a:latin typeface="Gill Sans MT"/>
                <a:cs typeface="Gill Sans MT"/>
              </a:rPr>
              <a:t>Container</a:t>
            </a:r>
            <a:r>
              <a:rPr lang="fr-FR" sz="953" spc="-3" dirty="0">
                <a:solidFill>
                  <a:schemeClr val="bg1"/>
                </a:solidFill>
                <a:highlight>
                  <a:srgbClr val="F3F3F3"/>
                </a:highlight>
                <a:latin typeface="Gill Sans MT"/>
                <a:cs typeface="Gill Sans MT"/>
              </a:rPr>
              <a:t>4</a:t>
            </a:r>
            <a:endParaRPr sz="953" dirty="0">
              <a:solidFill>
                <a:schemeClr val="bg1"/>
              </a:solidFill>
              <a:highlight>
                <a:srgbClr val="F3F3F3"/>
              </a:highlight>
              <a:latin typeface="Gill Sans MT"/>
              <a:cs typeface="Gill Sans MT"/>
            </a:endParaRPr>
          </a:p>
        </p:txBody>
      </p:sp>
      <p:sp>
        <p:nvSpPr>
          <p:cNvPr id="9" name="object 25">
            <a:extLst>
              <a:ext uri="{FF2B5EF4-FFF2-40B4-BE49-F238E27FC236}">
                <a16:creationId xmlns:a16="http://schemas.microsoft.com/office/drawing/2014/main" id="{5AD6A4CC-F4A7-406B-9221-B8835B17ADBE}"/>
              </a:ext>
            </a:extLst>
          </p:cNvPr>
          <p:cNvSpPr/>
          <p:nvPr/>
        </p:nvSpPr>
        <p:spPr>
          <a:xfrm>
            <a:off x="4580375" y="1162102"/>
            <a:ext cx="288382" cy="2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17" name="object 23">
            <a:extLst>
              <a:ext uri="{FF2B5EF4-FFF2-40B4-BE49-F238E27FC236}">
                <a16:creationId xmlns:a16="http://schemas.microsoft.com/office/drawing/2014/main" id="{13A1A4AF-4692-4EA6-9C73-EDA66B29044F}"/>
              </a:ext>
            </a:extLst>
          </p:cNvPr>
          <p:cNvSpPr/>
          <p:nvPr/>
        </p:nvSpPr>
        <p:spPr>
          <a:xfrm>
            <a:off x="4694737" y="1451522"/>
            <a:ext cx="84864" cy="3452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0" name="object 25">
            <a:extLst>
              <a:ext uri="{FF2B5EF4-FFF2-40B4-BE49-F238E27FC236}">
                <a16:creationId xmlns:a16="http://schemas.microsoft.com/office/drawing/2014/main" id="{2BFC4AF9-DEC0-400C-B199-0FD2909E3AA9}"/>
              </a:ext>
            </a:extLst>
          </p:cNvPr>
          <p:cNvSpPr/>
          <p:nvPr/>
        </p:nvSpPr>
        <p:spPr>
          <a:xfrm>
            <a:off x="5079634" y="1149322"/>
            <a:ext cx="288382" cy="28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F045F06F-2818-4304-9D11-2977BD26966A}"/>
              </a:ext>
            </a:extLst>
          </p:cNvPr>
          <p:cNvSpPr/>
          <p:nvPr/>
        </p:nvSpPr>
        <p:spPr>
          <a:xfrm flipH="1">
            <a:off x="5185473" y="1451522"/>
            <a:ext cx="88323" cy="3420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B38E19-C495-4DB6-8094-B41470F31C5D}"/>
              </a:ext>
            </a:extLst>
          </p:cNvPr>
          <p:cNvSpPr txBox="1"/>
          <p:nvPr/>
        </p:nvSpPr>
        <p:spPr>
          <a:xfrm>
            <a:off x="4300397" y="828764"/>
            <a:ext cx="1322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:AMS    :DF   </a:t>
            </a: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B01819E-7F35-4202-8A24-BB0571FD26FF}"/>
              </a:ext>
            </a:extLst>
          </p:cNvPr>
          <p:cNvSpPr/>
          <p:nvPr/>
        </p:nvSpPr>
        <p:spPr>
          <a:xfrm>
            <a:off x="3559367" y="1351579"/>
            <a:ext cx="107336" cy="3552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27" name="Soleil 26">
            <a:extLst>
              <a:ext uri="{FF2B5EF4-FFF2-40B4-BE49-F238E27FC236}">
                <a16:creationId xmlns:a16="http://schemas.microsoft.com/office/drawing/2014/main" id="{B0CB3F2F-5DA5-4FD3-B81F-4E8F5151483E}"/>
              </a:ext>
            </a:extLst>
          </p:cNvPr>
          <p:cNvSpPr/>
          <p:nvPr/>
        </p:nvSpPr>
        <p:spPr>
          <a:xfrm>
            <a:off x="3472670" y="1090443"/>
            <a:ext cx="288381" cy="518523"/>
          </a:xfrm>
          <a:prstGeom prst="su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FE56A4B-1F08-405D-85D2-DD24B5F0E57F}"/>
              </a:ext>
            </a:extLst>
          </p:cNvPr>
          <p:cNvSpPr txBox="1"/>
          <p:nvPr/>
        </p:nvSpPr>
        <p:spPr>
          <a:xfrm>
            <a:off x="3263386" y="850253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Déployer</a:t>
            </a: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782B089D-D93B-4F82-A495-60FA05338121}"/>
              </a:ext>
            </a:extLst>
          </p:cNvPr>
          <p:cNvSpPr/>
          <p:nvPr/>
        </p:nvSpPr>
        <p:spPr>
          <a:xfrm>
            <a:off x="7680931" y="850253"/>
            <a:ext cx="768672" cy="40539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fr-FR" sz="953" dirty="0"/>
              <a:t>   :Etudiant</a:t>
            </a:r>
            <a:endParaRPr sz="953" dirty="0"/>
          </a:p>
        </p:txBody>
      </p:sp>
      <p:sp>
        <p:nvSpPr>
          <p:cNvPr id="32" name="object 23">
            <a:extLst>
              <a:ext uri="{FF2B5EF4-FFF2-40B4-BE49-F238E27FC236}">
                <a16:creationId xmlns:a16="http://schemas.microsoft.com/office/drawing/2014/main" id="{414F6395-E318-4554-A4CF-48C186E39BA3}"/>
              </a:ext>
            </a:extLst>
          </p:cNvPr>
          <p:cNvSpPr/>
          <p:nvPr/>
        </p:nvSpPr>
        <p:spPr>
          <a:xfrm>
            <a:off x="7976104" y="1437370"/>
            <a:ext cx="95574" cy="3466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 dirty="0"/>
          </a:p>
        </p:txBody>
      </p:sp>
      <p:sp>
        <p:nvSpPr>
          <p:cNvPr id="33" name="object 24">
            <a:extLst>
              <a:ext uri="{FF2B5EF4-FFF2-40B4-BE49-F238E27FC236}">
                <a16:creationId xmlns:a16="http://schemas.microsoft.com/office/drawing/2014/main" id="{F4CDAA14-597F-4EAB-B771-6A54AC24D496}"/>
              </a:ext>
            </a:extLst>
          </p:cNvPr>
          <p:cNvSpPr/>
          <p:nvPr/>
        </p:nvSpPr>
        <p:spPr>
          <a:xfrm>
            <a:off x="7879700" y="1147951"/>
            <a:ext cx="288382" cy="2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C932A970-08C9-4E21-887E-1A96E0548087}"/>
              </a:ext>
            </a:extLst>
          </p:cNvPr>
          <p:cNvSpPr/>
          <p:nvPr/>
        </p:nvSpPr>
        <p:spPr>
          <a:xfrm>
            <a:off x="6544267" y="850253"/>
            <a:ext cx="768672" cy="40539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fr-FR" sz="953" dirty="0"/>
              <a:t>   :Etudiant</a:t>
            </a:r>
            <a:endParaRPr sz="953" dirty="0"/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98EA30A7-C00E-48BD-A8BA-7A5A2426C065}"/>
              </a:ext>
            </a:extLst>
          </p:cNvPr>
          <p:cNvSpPr/>
          <p:nvPr/>
        </p:nvSpPr>
        <p:spPr>
          <a:xfrm>
            <a:off x="6839440" y="1437370"/>
            <a:ext cx="95574" cy="3466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 dirty="0"/>
          </a:p>
        </p:txBody>
      </p:sp>
      <p:sp>
        <p:nvSpPr>
          <p:cNvPr id="36" name="object 24">
            <a:extLst>
              <a:ext uri="{FF2B5EF4-FFF2-40B4-BE49-F238E27FC236}">
                <a16:creationId xmlns:a16="http://schemas.microsoft.com/office/drawing/2014/main" id="{B1603265-B2DF-4CB4-A73E-34BF4E44260F}"/>
              </a:ext>
            </a:extLst>
          </p:cNvPr>
          <p:cNvSpPr/>
          <p:nvPr/>
        </p:nvSpPr>
        <p:spPr>
          <a:xfrm>
            <a:off x="6743036" y="1147951"/>
            <a:ext cx="288382" cy="2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39F5096A-C4F4-4203-B237-07261B7E1A7B}"/>
              </a:ext>
            </a:extLst>
          </p:cNvPr>
          <p:cNvSpPr/>
          <p:nvPr/>
        </p:nvSpPr>
        <p:spPr>
          <a:xfrm>
            <a:off x="1858101" y="850253"/>
            <a:ext cx="768672" cy="40539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fr-FR" sz="953" dirty="0"/>
              <a:t>   :Professeur</a:t>
            </a:r>
            <a:endParaRPr sz="953" dirty="0"/>
          </a:p>
        </p:txBody>
      </p:sp>
      <p:sp>
        <p:nvSpPr>
          <p:cNvPr id="38" name="object 23">
            <a:extLst>
              <a:ext uri="{FF2B5EF4-FFF2-40B4-BE49-F238E27FC236}">
                <a16:creationId xmlns:a16="http://schemas.microsoft.com/office/drawing/2014/main" id="{D26658A2-3381-48CC-9D14-9BEA048484B8}"/>
              </a:ext>
            </a:extLst>
          </p:cNvPr>
          <p:cNvSpPr/>
          <p:nvPr/>
        </p:nvSpPr>
        <p:spPr>
          <a:xfrm>
            <a:off x="2153274" y="1437370"/>
            <a:ext cx="95574" cy="3466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 dirty="0"/>
          </a:p>
        </p:txBody>
      </p:sp>
      <p:sp>
        <p:nvSpPr>
          <p:cNvPr id="39" name="object 24">
            <a:extLst>
              <a:ext uri="{FF2B5EF4-FFF2-40B4-BE49-F238E27FC236}">
                <a16:creationId xmlns:a16="http://schemas.microsoft.com/office/drawing/2014/main" id="{BF1202A9-C52D-410A-928E-AFB38C6BD8D0}"/>
              </a:ext>
            </a:extLst>
          </p:cNvPr>
          <p:cNvSpPr/>
          <p:nvPr/>
        </p:nvSpPr>
        <p:spPr>
          <a:xfrm>
            <a:off x="2056870" y="1147951"/>
            <a:ext cx="288382" cy="2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11BD1F55-8F56-4D22-9927-B708865661D9}"/>
              </a:ext>
            </a:extLst>
          </p:cNvPr>
          <p:cNvSpPr/>
          <p:nvPr/>
        </p:nvSpPr>
        <p:spPr>
          <a:xfrm>
            <a:off x="278402" y="850253"/>
            <a:ext cx="768672" cy="40539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fr-FR" sz="953" dirty="0"/>
              <a:t>   :Professeur</a:t>
            </a:r>
            <a:endParaRPr sz="953" dirty="0"/>
          </a:p>
        </p:txBody>
      </p:sp>
      <p:sp>
        <p:nvSpPr>
          <p:cNvPr id="41" name="object 23">
            <a:extLst>
              <a:ext uri="{FF2B5EF4-FFF2-40B4-BE49-F238E27FC236}">
                <a16:creationId xmlns:a16="http://schemas.microsoft.com/office/drawing/2014/main" id="{89A27A83-AC60-416D-A8C9-FB152EB7B925}"/>
              </a:ext>
            </a:extLst>
          </p:cNvPr>
          <p:cNvSpPr/>
          <p:nvPr/>
        </p:nvSpPr>
        <p:spPr>
          <a:xfrm>
            <a:off x="567164" y="1333931"/>
            <a:ext cx="95574" cy="3466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 dirty="0"/>
          </a:p>
        </p:txBody>
      </p:sp>
      <p:sp>
        <p:nvSpPr>
          <p:cNvPr id="42" name="object 24">
            <a:extLst>
              <a:ext uri="{FF2B5EF4-FFF2-40B4-BE49-F238E27FC236}">
                <a16:creationId xmlns:a16="http://schemas.microsoft.com/office/drawing/2014/main" id="{84A98E63-D444-4642-91BC-945B6C9F48CF}"/>
              </a:ext>
            </a:extLst>
          </p:cNvPr>
          <p:cNvSpPr/>
          <p:nvPr/>
        </p:nvSpPr>
        <p:spPr>
          <a:xfrm>
            <a:off x="477583" y="1162103"/>
            <a:ext cx="288382" cy="289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3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D7E2EBF-7589-4EBB-8727-20570F45C0BE}"/>
              </a:ext>
            </a:extLst>
          </p:cNvPr>
          <p:cNvCxnSpPr>
            <a:cxnSpLocks/>
          </p:cNvCxnSpPr>
          <p:nvPr/>
        </p:nvCxnSpPr>
        <p:spPr>
          <a:xfrm>
            <a:off x="2153274" y="1955549"/>
            <a:ext cx="2564221" cy="1"/>
          </a:xfrm>
          <a:prstGeom prst="straightConnector1">
            <a:avLst/>
          </a:prstGeom>
          <a:ln w="31750">
            <a:solidFill>
              <a:schemeClr val="accent2">
                <a:shade val="95000"/>
                <a:satMod val="105000"/>
                <a:alpha val="97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C727ADB8-F266-444B-BB63-BC9CB6DD0597}"/>
              </a:ext>
            </a:extLst>
          </p:cNvPr>
          <p:cNvCxnSpPr>
            <a:cxnSpLocks/>
          </p:cNvCxnSpPr>
          <p:nvPr/>
        </p:nvCxnSpPr>
        <p:spPr>
          <a:xfrm>
            <a:off x="662737" y="2743200"/>
            <a:ext cx="403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C60FBB46-8DB4-41B0-BE4D-FB3B74E5371B}"/>
              </a:ext>
            </a:extLst>
          </p:cNvPr>
          <p:cNvCxnSpPr/>
          <p:nvPr/>
        </p:nvCxnSpPr>
        <p:spPr>
          <a:xfrm flipH="1">
            <a:off x="4717495" y="2373623"/>
            <a:ext cx="212194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7DED60BC-6CAC-482B-B473-99690878F282}"/>
              </a:ext>
            </a:extLst>
          </p:cNvPr>
          <p:cNvCxnSpPr>
            <a:cxnSpLocks/>
          </p:cNvCxnSpPr>
          <p:nvPr/>
        </p:nvCxnSpPr>
        <p:spPr>
          <a:xfrm flipH="1">
            <a:off x="4755315" y="3526142"/>
            <a:ext cx="3196503" cy="3218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7341E3B4-8A26-40BC-BE9D-F8A7F49F29E3}"/>
              </a:ext>
            </a:extLst>
          </p:cNvPr>
          <p:cNvSpPr txBox="1"/>
          <p:nvPr/>
        </p:nvSpPr>
        <p:spPr>
          <a:xfrm>
            <a:off x="1092284" y="2373623"/>
            <a:ext cx="1993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  <a:highlight>
                  <a:srgbClr val="000000"/>
                </a:highlight>
              </a:rPr>
              <a:t>S’enregistrer(‘P2’)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6700BFC-9944-4228-8561-FD47A76F4467}"/>
              </a:ext>
            </a:extLst>
          </p:cNvPr>
          <p:cNvSpPr txBox="1"/>
          <p:nvPr/>
        </p:nvSpPr>
        <p:spPr>
          <a:xfrm>
            <a:off x="2221871" y="1647004"/>
            <a:ext cx="4676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tx2"/>
                </a:solidFill>
                <a:highlight>
                  <a:srgbClr val="000000"/>
                </a:highlight>
              </a:rPr>
              <a:t>S’enregistrer(‘P1’)</a:t>
            </a:r>
            <a:endParaRPr lang="fr-FR" dirty="0">
              <a:solidFill>
                <a:schemeClr val="tx2"/>
              </a:solidFill>
              <a:highlight>
                <a:srgbClr val="000000"/>
              </a:highlight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F6673D8-119F-4207-A008-B0082ED9D948}"/>
              </a:ext>
            </a:extLst>
          </p:cNvPr>
          <p:cNvSpPr txBox="1"/>
          <p:nvPr/>
        </p:nvSpPr>
        <p:spPr>
          <a:xfrm>
            <a:off x="5273796" y="3232011"/>
            <a:ext cx="4676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highlight>
                  <a:srgbClr val="000000"/>
                </a:highlight>
              </a:rPr>
              <a:t>S’enregistrer(‘E2’)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B488466F-A366-4C9A-953D-5BFE0751FC25}"/>
              </a:ext>
            </a:extLst>
          </p:cNvPr>
          <p:cNvSpPr txBox="1"/>
          <p:nvPr/>
        </p:nvSpPr>
        <p:spPr>
          <a:xfrm>
            <a:off x="5223825" y="2034309"/>
            <a:ext cx="4676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highlight>
                  <a:srgbClr val="000000"/>
                </a:highlight>
              </a:rPr>
              <a:t>S’enregistrer(‘E1’)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BF582AFC-E6D6-4E09-802A-E6074806F35F}"/>
              </a:ext>
            </a:extLst>
          </p:cNvPr>
          <p:cNvCxnSpPr>
            <a:cxnSpLocks/>
          </p:cNvCxnSpPr>
          <p:nvPr/>
        </p:nvCxnSpPr>
        <p:spPr>
          <a:xfrm flipH="1">
            <a:off x="2153274" y="2061469"/>
            <a:ext cx="140609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BCC94AB-8C5D-48DB-B002-4241241FB3CB}"/>
              </a:ext>
            </a:extLst>
          </p:cNvPr>
          <p:cNvCxnSpPr>
            <a:cxnSpLocks/>
          </p:cNvCxnSpPr>
          <p:nvPr/>
        </p:nvCxnSpPr>
        <p:spPr>
          <a:xfrm flipH="1">
            <a:off x="597934" y="2342086"/>
            <a:ext cx="3015101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5DFA3563-0E67-4CCD-862C-D4C1164F0038}"/>
              </a:ext>
            </a:extLst>
          </p:cNvPr>
          <p:cNvSpPr txBox="1"/>
          <p:nvPr/>
        </p:nvSpPr>
        <p:spPr>
          <a:xfrm>
            <a:off x="2061369" y="2034308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00FF00"/>
                </a:highlight>
              </a:rPr>
              <a:t>Créer(‘P1 ET P2’)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DACCB793-47EE-4A8C-9387-4F353A6B1C44}"/>
              </a:ext>
            </a:extLst>
          </p:cNvPr>
          <p:cNvSpPr txBox="1"/>
          <p:nvPr/>
        </p:nvSpPr>
        <p:spPr>
          <a:xfrm>
            <a:off x="5118367" y="2649543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00FF00"/>
                </a:highlight>
              </a:rPr>
              <a:t>Créer(‘E1 ET E2’)</a:t>
            </a:r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1CB4D38C-C651-4A6E-8490-D18DD65FBCE9}"/>
              </a:ext>
            </a:extLst>
          </p:cNvPr>
          <p:cNvCxnSpPr>
            <a:cxnSpLocks/>
          </p:cNvCxnSpPr>
          <p:nvPr/>
        </p:nvCxnSpPr>
        <p:spPr>
          <a:xfrm flipV="1">
            <a:off x="3613035" y="2966647"/>
            <a:ext cx="4370247" cy="4049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4DB6F338-2984-4E0B-8184-CE31F416E7BE}"/>
              </a:ext>
            </a:extLst>
          </p:cNvPr>
          <p:cNvCxnSpPr>
            <a:cxnSpLocks/>
            <a:endCxn id="35" idx="3"/>
          </p:cNvCxnSpPr>
          <p:nvPr/>
        </p:nvCxnSpPr>
        <p:spPr>
          <a:xfrm>
            <a:off x="3666703" y="3165203"/>
            <a:ext cx="3268311" cy="56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BE6DCEC1-9176-43F5-B533-879BEE389752}"/>
              </a:ext>
            </a:extLst>
          </p:cNvPr>
          <p:cNvCxnSpPr>
            <a:endCxn id="38" idx="1"/>
          </p:cNvCxnSpPr>
          <p:nvPr/>
        </p:nvCxnSpPr>
        <p:spPr>
          <a:xfrm>
            <a:off x="662737" y="3165203"/>
            <a:ext cx="1490537" cy="56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FEFA8FFF-9241-462D-BF66-85DD5ADF6467}"/>
              </a:ext>
            </a:extLst>
          </p:cNvPr>
          <p:cNvCxnSpPr>
            <a:cxnSpLocks/>
          </p:cNvCxnSpPr>
          <p:nvPr/>
        </p:nvCxnSpPr>
        <p:spPr>
          <a:xfrm flipH="1" flipV="1">
            <a:off x="607564" y="3538933"/>
            <a:ext cx="1538323" cy="1284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F95C3AF5-8502-4D0A-BF51-6223F1413784}"/>
              </a:ext>
            </a:extLst>
          </p:cNvPr>
          <p:cNvCxnSpPr>
            <a:cxnSpLocks/>
          </p:cNvCxnSpPr>
          <p:nvPr/>
        </p:nvCxnSpPr>
        <p:spPr>
          <a:xfrm flipV="1">
            <a:off x="648505" y="3730151"/>
            <a:ext cx="4594641" cy="4103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469E95A7-AD1D-4560-89F9-3F177EE84BCA}"/>
              </a:ext>
            </a:extLst>
          </p:cNvPr>
          <p:cNvCxnSpPr>
            <a:cxnSpLocks/>
          </p:cNvCxnSpPr>
          <p:nvPr/>
        </p:nvCxnSpPr>
        <p:spPr>
          <a:xfrm flipV="1">
            <a:off x="2215791" y="4000462"/>
            <a:ext cx="3014153" cy="1890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C75DD2B6-CAAA-43C0-B8E8-83462C9F8DC9}"/>
              </a:ext>
            </a:extLst>
          </p:cNvPr>
          <p:cNvSpPr txBox="1"/>
          <p:nvPr/>
        </p:nvSpPr>
        <p:spPr>
          <a:xfrm>
            <a:off x="3002190" y="3472407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00FF"/>
                </a:highlight>
              </a:rPr>
              <a:t>Publier (‘service’)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72F56E39-769D-43B0-888D-7049A5ECA62D}"/>
              </a:ext>
            </a:extLst>
          </p:cNvPr>
          <p:cNvSpPr txBox="1"/>
          <p:nvPr/>
        </p:nvSpPr>
        <p:spPr>
          <a:xfrm>
            <a:off x="3058138" y="3705404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00FF"/>
                </a:highlight>
              </a:rPr>
              <a:t>Publier (‘service’)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250EA1F-27B4-4D67-89D1-DEB60B5E2317}"/>
              </a:ext>
            </a:extLst>
          </p:cNvPr>
          <p:cNvSpPr txBox="1"/>
          <p:nvPr/>
        </p:nvSpPr>
        <p:spPr>
          <a:xfrm>
            <a:off x="1047074" y="2842007"/>
            <a:ext cx="1032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  <a:highlight>
                  <a:srgbClr val="000000"/>
                </a:highlight>
              </a:rPr>
              <a:t>Requête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1BAD6906-A5AC-4044-AAA2-421ECF87F0F8}"/>
              </a:ext>
            </a:extLst>
          </p:cNvPr>
          <p:cNvSpPr txBox="1"/>
          <p:nvPr/>
        </p:nvSpPr>
        <p:spPr>
          <a:xfrm>
            <a:off x="989783" y="3227887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  <a:highlight>
                  <a:srgbClr val="000000"/>
                </a:highlight>
              </a:rPr>
              <a:t>Réponse</a:t>
            </a:r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7EF55BC2-AD84-4CE5-819A-16F75F017E66}"/>
              </a:ext>
            </a:extLst>
          </p:cNvPr>
          <p:cNvCxnSpPr/>
          <p:nvPr/>
        </p:nvCxnSpPr>
        <p:spPr>
          <a:xfrm flipV="1">
            <a:off x="687024" y="4111120"/>
            <a:ext cx="6200203" cy="727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491C652B-A5A0-4D3C-91ED-BD5931832F13}"/>
              </a:ext>
            </a:extLst>
          </p:cNvPr>
          <p:cNvCxnSpPr>
            <a:cxnSpLocks/>
          </p:cNvCxnSpPr>
          <p:nvPr/>
        </p:nvCxnSpPr>
        <p:spPr>
          <a:xfrm flipV="1">
            <a:off x="2201061" y="4302305"/>
            <a:ext cx="5782221" cy="282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ZoneTexte 106">
            <a:extLst>
              <a:ext uri="{FF2B5EF4-FFF2-40B4-BE49-F238E27FC236}">
                <a16:creationId xmlns:a16="http://schemas.microsoft.com/office/drawing/2014/main" id="{8793DE63-ACE0-4D73-B3C4-C41EA491A751}"/>
              </a:ext>
            </a:extLst>
          </p:cNvPr>
          <p:cNvSpPr txBox="1"/>
          <p:nvPr/>
        </p:nvSpPr>
        <p:spPr>
          <a:xfrm>
            <a:off x="5546660" y="3831140"/>
            <a:ext cx="91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ighlight>
                  <a:srgbClr val="808080"/>
                </a:highlight>
              </a:rPr>
              <a:t>Informe</a:t>
            </a:r>
          </a:p>
        </p:txBody>
      </p: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D6375C8B-C57F-47FE-B016-5D479105E52C}"/>
              </a:ext>
            </a:extLst>
          </p:cNvPr>
          <p:cNvCxnSpPr>
            <a:cxnSpLocks/>
          </p:cNvCxnSpPr>
          <p:nvPr/>
        </p:nvCxnSpPr>
        <p:spPr>
          <a:xfrm>
            <a:off x="2201061" y="4465289"/>
            <a:ext cx="468616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2" name="ZoneTexte 111">
            <a:extLst>
              <a:ext uri="{FF2B5EF4-FFF2-40B4-BE49-F238E27FC236}">
                <a16:creationId xmlns:a16="http://schemas.microsoft.com/office/drawing/2014/main" id="{93CF3F0B-85F7-4C52-9B44-69442C8E571E}"/>
              </a:ext>
            </a:extLst>
          </p:cNvPr>
          <p:cNvSpPr txBox="1"/>
          <p:nvPr/>
        </p:nvSpPr>
        <p:spPr>
          <a:xfrm>
            <a:off x="3472670" y="36262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65800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325</Words>
  <Application>Microsoft Office PowerPoint</Application>
  <PresentationFormat>Affichage à l'écran (16:9)</PresentationFormat>
  <Paragraphs>67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9" baseType="lpstr">
      <vt:lpstr>Times New Roman</vt:lpstr>
      <vt:lpstr>Advent Pro Light</vt:lpstr>
      <vt:lpstr>Carlito</vt:lpstr>
      <vt:lpstr>inherit</vt:lpstr>
      <vt:lpstr>Wingdings</vt:lpstr>
      <vt:lpstr>Rajdhani</vt:lpstr>
      <vt:lpstr>Gill Sans MT</vt:lpstr>
      <vt:lpstr>Wingdings 2</vt:lpstr>
      <vt:lpstr>Fira Sans Condensed Light</vt:lpstr>
      <vt:lpstr>Anton</vt:lpstr>
      <vt:lpstr>Arial</vt:lpstr>
      <vt:lpstr>Ai Tech Agency by Slidesgo</vt:lpstr>
      <vt:lpstr>Application à base d’ agent pour la communication entre les professeur et les étudiants</vt:lpstr>
      <vt:lpstr>SMA</vt:lpstr>
      <vt:lpstr>Introduction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Tracking with Kalman Filter</dc:title>
  <dc:creator>Brahim BEL-LAHCEN</dc:creator>
  <cp:lastModifiedBy>youssefkabir</cp:lastModifiedBy>
  <cp:revision>150</cp:revision>
  <dcterms:modified xsi:type="dcterms:W3CDTF">2021-04-02T00:09:32Z</dcterms:modified>
</cp:coreProperties>
</file>